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9" r:id="rId5"/>
    <p:sldId id="587" r:id="rId6"/>
    <p:sldId id="604" r:id="rId7"/>
    <p:sldId id="602" r:id="rId8"/>
    <p:sldId id="60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4F190E0-EE14-4380-86F6-198E9CEB7348}">
          <p14:sldIdLst>
            <p14:sldId id="269"/>
          </p14:sldIdLst>
        </p14:section>
        <p14:section name="Unit 2" id="{8C5AFFCC-97E8-4F63-A8D9-C550B436A4B9}">
          <p14:sldIdLst>
            <p14:sldId id="587"/>
            <p14:sldId id="604"/>
            <p14:sldId id="602"/>
            <p14:sldId id="60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257" autoAdjust="0"/>
  </p:normalViewPr>
  <p:slideViewPr>
    <p:cSldViewPr snapToGrid="0">
      <p:cViewPr varScale="1">
        <p:scale>
          <a:sx n="69" d="100"/>
          <a:sy n="69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 Roman" userId="1d000128-45c5-479a-a681-25307b570359" providerId="ADAL" clId="{0E52C7F6-0108-4D52-8B0D-118B6BE3BCE1}"/>
    <pc:docChg chg="undo redo custSel addSld delSld modSld modSection">
      <pc:chgData name="Kamil Roman" userId="1d000128-45c5-479a-a681-25307b570359" providerId="ADAL" clId="{0E52C7F6-0108-4D52-8B0D-118B6BE3BCE1}" dt="2021-12-01T21:42:44.055" v="675" actId="20577"/>
      <pc:docMkLst>
        <pc:docMk/>
      </pc:docMkLst>
      <pc:sldChg chg="addSp delSp modSp modAnim modNotesTx">
        <pc:chgData name="Kamil Roman" userId="1d000128-45c5-479a-a681-25307b570359" providerId="ADAL" clId="{0E52C7F6-0108-4D52-8B0D-118B6BE3BCE1}" dt="2021-11-29T23:28:10.243" v="336"/>
        <pc:sldMkLst>
          <pc:docMk/>
          <pc:sldMk cId="1583600905" sldId="587"/>
        </pc:sldMkLst>
        <pc:picChg chg="del">
          <ac:chgData name="Kamil Roman" userId="1d000128-45c5-479a-a681-25307b570359" providerId="ADAL" clId="{0E52C7F6-0108-4D52-8B0D-118B6BE3BCE1}" dt="2021-11-29T23:27:45.748" v="335"/>
          <ac:picMkLst>
            <pc:docMk/>
            <pc:sldMk cId="1583600905" sldId="587"/>
            <ac:picMk id="4" creationId="{F6CE8A75-818D-4381-ABD8-F3D56389D35B}"/>
          </ac:picMkLst>
        </pc:picChg>
        <pc:picChg chg="add mod">
          <ac:chgData name="Kamil Roman" userId="1d000128-45c5-479a-a681-25307b570359" providerId="ADAL" clId="{0E52C7F6-0108-4D52-8B0D-118B6BE3BCE1}" dt="2021-11-29T23:28:10.243" v="336"/>
          <ac:picMkLst>
            <pc:docMk/>
            <pc:sldMk cId="1583600905" sldId="587"/>
            <ac:picMk id="5" creationId="{82978C5C-8FD4-47BA-89CD-456327744E5A}"/>
          </ac:picMkLst>
        </pc:picChg>
      </pc:sldChg>
    </pc:docChg>
  </pc:docChgLst>
  <pc:docChgLst>
    <pc:chgData name="Kamil Roman" userId="1d000128-45c5-479a-a681-25307b570359" providerId="ADAL" clId="{F7E2BD94-38ED-43CD-8819-3C2576CEBD87}"/>
    <pc:docChg chg="undo modSld">
      <pc:chgData name="Kamil Roman" userId="1d000128-45c5-479a-a681-25307b570359" providerId="ADAL" clId="{F7E2BD94-38ED-43CD-8819-3C2576CEBD87}" dt="2021-12-16T18:19:54.982" v="14"/>
      <pc:docMkLst>
        <pc:docMk/>
      </pc:docMkLst>
      <pc:sldChg chg="addSp modSp modNotesTx">
        <pc:chgData name="Kamil Roman" userId="1d000128-45c5-479a-a681-25307b570359" providerId="ADAL" clId="{F7E2BD94-38ED-43CD-8819-3C2576CEBD87}" dt="2021-12-16T18:19:54.982" v="14"/>
        <pc:sldMkLst>
          <pc:docMk/>
          <pc:sldMk cId="1583600905" sldId="587"/>
        </pc:sldMkLst>
        <pc:spChg chg="mod">
          <ac:chgData name="Kamil Roman" userId="1d000128-45c5-479a-a681-25307b570359" providerId="ADAL" clId="{F7E2BD94-38ED-43CD-8819-3C2576CEBD87}" dt="2021-12-08T02:14:14.278" v="11" actId="20577"/>
          <ac:spMkLst>
            <pc:docMk/>
            <pc:sldMk cId="1583600905" sldId="587"/>
            <ac:spMk id="2" creationId="{616CB417-DE61-4D30-BEC6-DBCC888477EF}"/>
          </ac:spMkLst>
        </pc:spChg>
        <pc:spChg chg="mod">
          <ac:chgData name="Kamil Roman" userId="1d000128-45c5-479a-a681-25307b570359" providerId="ADAL" clId="{F7E2BD94-38ED-43CD-8819-3C2576CEBD87}" dt="2021-12-08T02:14:10.711" v="6" actId="20577"/>
          <ac:spMkLst>
            <pc:docMk/>
            <pc:sldMk cId="1583600905" sldId="587"/>
            <ac:spMk id="3" creationId="{A14F665B-2206-4502-B5BC-2532D4E2516B}"/>
          </ac:spMkLst>
        </pc:spChg>
        <pc:picChg chg="add mod">
          <ac:chgData name="Kamil Roman" userId="1d000128-45c5-479a-a681-25307b570359" providerId="ADAL" clId="{F7E2BD94-38ED-43CD-8819-3C2576CEBD87}" dt="2021-12-16T18:19:54.982" v="14"/>
          <ac:picMkLst>
            <pc:docMk/>
            <pc:sldMk cId="1583600905" sldId="587"/>
            <ac:picMk id="4" creationId="{22443F6A-E528-45BB-B755-498D00E239B2}"/>
          </ac:picMkLst>
        </pc:picChg>
      </pc:sldChg>
    </pc:docChg>
  </pc:docChgLst>
  <pc:docChgLst>
    <pc:chgData name="Kamil Roman" userId="1d000128-45c5-479a-a681-25307b570359" providerId="ADAL" clId="{7993863D-09BA-4901-95E7-BB16B74E0178}"/>
    <pc:docChg chg="undo addSld delSld modSld modSection">
      <pc:chgData name="Kamil Roman" userId="1d000128-45c5-479a-a681-25307b570359" providerId="ADAL" clId="{7993863D-09BA-4901-95E7-BB16B74E0178}" dt="2021-12-04T22:48:41.557" v="170" actId="20577"/>
      <pc:docMkLst>
        <pc:docMk/>
      </pc:docMkLst>
      <pc:sldChg chg="modSp modNotesTx">
        <pc:chgData name="Kamil Roman" userId="1d000128-45c5-479a-a681-25307b570359" providerId="ADAL" clId="{7993863D-09BA-4901-95E7-BB16B74E0178}" dt="2021-12-04T22:48:41.557" v="170" actId="20577"/>
        <pc:sldMkLst>
          <pc:docMk/>
          <pc:sldMk cId="1583600905" sldId="587"/>
        </pc:sldMkLst>
        <pc:spChg chg="mod">
          <ac:chgData name="Kamil Roman" userId="1d000128-45c5-479a-a681-25307b570359" providerId="ADAL" clId="{7993863D-09BA-4901-95E7-BB16B74E0178}" dt="2021-12-04T22:48:37.797" v="169" actId="20577"/>
          <ac:spMkLst>
            <pc:docMk/>
            <pc:sldMk cId="1583600905" sldId="587"/>
            <ac:spMk id="2" creationId="{616CB417-DE61-4D30-BEC6-DBCC888477EF}"/>
          </ac:spMkLst>
        </pc:spChg>
        <pc:spChg chg="mod">
          <ac:chgData name="Kamil Roman" userId="1d000128-45c5-479a-a681-25307b570359" providerId="ADAL" clId="{7993863D-09BA-4901-95E7-BB16B74E0178}" dt="2021-12-04T22:48:41.557" v="170" actId="20577"/>
          <ac:spMkLst>
            <pc:docMk/>
            <pc:sldMk cId="1583600905" sldId="587"/>
            <ac:spMk id="3" creationId="{A14F665B-2206-4502-B5BC-2532D4E2516B}"/>
          </ac:spMkLst>
        </pc:spChg>
      </pc:sldChg>
      <pc:sldChg chg="add">
        <pc:chgData name="Kamil Roman" userId="1d000128-45c5-479a-a681-25307b570359" providerId="ADAL" clId="{7993863D-09BA-4901-95E7-BB16B74E0178}" dt="2021-12-04T22:35:37.484" v="25"/>
        <pc:sldMkLst>
          <pc:docMk/>
          <pc:sldMk cId="2367707590" sldId="602"/>
        </pc:sldMkLst>
      </pc:sldChg>
      <pc:sldChg chg="add">
        <pc:chgData name="Kamil Roman" userId="1d000128-45c5-479a-a681-25307b570359" providerId="ADAL" clId="{7993863D-09BA-4901-95E7-BB16B74E0178}" dt="2021-12-04T22:35:43.531" v="26"/>
        <pc:sldMkLst>
          <pc:docMk/>
          <pc:sldMk cId="1005926300" sldId="603"/>
        </pc:sldMkLst>
      </pc:sldChg>
      <pc:sldChg chg="add">
        <pc:chgData name="Kamil Roman" userId="1d000128-45c5-479a-a681-25307b570359" providerId="ADAL" clId="{7993863D-09BA-4901-95E7-BB16B74E0178}" dt="2021-12-04T22:35:56.771" v="27"/>
        <pc:sldMkLst>
          <pc:docMk/>
          <pc:sldMk cId="3634135594" sldId="604"/>
        </pc:sldMkLst>
      </pc:sldChg>
    </pc:docChg>
  </pc:docChgLst>
  <pc:docChgLst>
    <pc:chgData name="Kamil Roman" userId="1d000128-45c5-479a-a681-25307b570359" providerId="ADAL" clId="{85786390-2B3B-4662-BD78-2CD462C7BE0D}"/>
    <pc:docChg chg="undo custSel addSld delSld modSld modSection">
      <pc:chgData name="Kamil Roman" userId="1d000128-45c5-479a-a681-25307b570359" providerId="ADAL" clId="{85786390-2B3B-4662-BD78-2CD462C7BE0D}" dt="2021-12-02T00:42:52.521" v="172" actId="20577"/>
      <pc:docMkLst>
        <pc:docMk/>
      </pc:docMkLst>
      <pc:sldChg chg="delSp modSp delAnim modNotesTx">
        <pc:chgData name="Kamil Roman" userId="1d000128-45c5-479a-a681-25307b570359" providerId="ADAL" clId="{85786390-2B3B-4662-BD78-2CD462C7BE0D}" dt="2021-12-02T00:42:52.521" v="172" actId="20577"/>
        <pc:sldMkLst>
          <pc:docMk/>
          <pc:sldMk cId="1583600905" sldId="587"/>
        </pc:sldMkLst>
        <pc:spChg chg="mod">
          <ac:chgData name="Kamil Roman" userId="1d000128-45c5-479a-a681-25307b570359" providerId="ADAL" clId="{85786390-2B3B-4662-BD78-2CD462C7BE0D}" dt="2021-12-02T00:42:52.521" v="172" actId="20577"/>
          <ac:spMkLst>
            <pc:docMk/>
            <pc:sldMk cId="1583600905" sldId="587"/>
            <ac:spMk id="2" creationId="{616CB417-DE61-4D30-BEC6-DBCC888477EF}"/>
          </ac:spMkLst>
        </pc:spChg>
        <pc:spChg chg="mod">
          <ac:chgData name="Kamil Roman" userId="1d000128-45c5-479a-a681-25307b570359" providerId="ADAL" clId="{85786390-2B3B-4662-BD78-2CD462C7BE0D}" dt="2021-12-02T00:42:50.294" v="171" actId="20577"/>
          <ac:spMkLst>
            <pc:docMk/>
            <pc:sldMk cId="1583600905" sldId="587"/>
            <ac:spMk id="3" creationId="{A14F665B-2206-4502-B5BC-2532D4E2516B}"/>
          </ac:spMkLst>
        </pc:spChg>
        <pc:picChg chg="del">
          <ac:chgData name="Kamil Roman" userId="1d000128-45c5-479a-a681-25307b570359" providerId="ADAL" clId="{85786390-2B3B-4662-BD78-2CD462C7BE0D}" dt="2021-12-02T00:24:09.952" v="0" actId="478"/>
          <ac:picMkLst>
            <pc:docMk/>
            <pc:sldMk cId="1583600905" sldId="587"/>
            <ac:picMk id="5" creationId="{82978C5C-8FD4-47BA-89CD-456327744E5A}"/>
          </ac:picMkLst>
        </pc:picChg>
      </pc:sldChg>
      <pc:sldMasterChg chg="addSldLayout delSldLayout">
        <pc:chgData name="Kamil Roman" userId="1d000128-45c5-479a-a681-25307b570359" providerId="ADAL" clId="{85786390-2B3B-4662-BD78-2CD462C7BE0D}" dt="2021-12-02T00:27:06.227" v="84" actId="2696"/>
        <pc:sldMasterMkLst>
          <pc:docMk/>
          <pc:sldMasterMk cId="497142718" sldId="2147483660"/>
        </pc:sldMasterMkLst>
        <pc:sldLayoutChg chg="add del">
          <pc:chgData name="Kamil Roman" userId="1d000128-45c5-479a-a681-25307b570359" providerId="ADAL" clId="{85786390-2B3B-4662-BD78-2CD462C7BE0D}" dt="2021-12-02T00:27:06.227" v="84" actId="2696"/>
          <pc:sldLayoutMkLst>
            <pc:docMk/>
            <pc:sldMasterMk cId="497142718" sldId="2147483660"/>
            <pc:sldLayoutMk cId="2515324385" sldId="2147483674"/>
          </pc:sldLayoutMkLst>
        </pc:sldLayoutChg>
      </pc:sldMasterChg>
    </pc:docChg>
  </pc:docChgLst>
  <pc:docChgLst>
    <pc:chgData name="Kamil Roman" userId="1d000128-45c5-479a-a681-25307b570359" providerId="ADAL" clId="{F35403B1-611B-4DA9-8860-088D5A7B221E}"/>
    <pc:docChg chg="undo custSel addSld delSld modSld modSection">
      <pc:chgData name="Kamil Roman" userId="1d000128-45c5-479a-a681-25307b570359" providerId="ADAL" clId="{F35403B1-611B-4DA9-8860-088D5A7B221E}" dt="2021-11-27T15:04:27.910" v="221" actId="790"/>
      <pc:docMkLst>
        <pc:docMk/>
      </pc:docMkLst>
      <pc:sldChg chg="add del">
        <pc:chgData name="Kamil Roman" userId="1d000128-45c5-479a-a681-25307b570359" providerId="ADAL" clId="{F35403B1-611B-4DA9-8860-088D5A7B221E}" dt="2021-11-27T14:36:25.922" v="28"/>
        <pc:sldMkLst>
          <pc:docMk/>
          <pc:sldMk cId="331295380" sldId="265"/>
        </pc:sldMkLst>
      </pc:sldChg>
      <pc:sldMasterChg chg="delSldLayout">
        <pc:chgData name="Kamil Roman" userId="1d000128-45c5-479a-a681-25307b570359" providerId="ADAL" clId="{F35403B1-611B-4DA9-8860-088D5A7B221E}" dt="2021-11-27T14:36:11.797" v="27" actId="2696"/>
        <pc:sldMasterMkLst>
          <pc:docMk/>
          <pc:sldMasterMk cId="497142718" sldId="2147483660"/>
        </pc:sldMasterMkLst>
      </pc:sldMasterChg>
    </pc:docChg>
  </pc:docChgLst>
  <pc:docChgLst>
    <pc:chgData name="Kamil Roman" userId="1d000128-45c5-479a-a681-25307b570359" providerId="ADAL" clId="{ABF412AF-D001-4287-AB2D-F882439EAA8F}"/>
    <pc:docChg chg="modSld">
      <pc:chgData name="Kamil Roman" userId="1d000128-45c5-479a-a681-25307b570359" providerId="ADAL" clId="{ABF412AF-D001-4287-AB2D-F882439EAA8F}" dt="2021-11-28T17:05:19.743" v="1"/>
      <pc:docMkLst>
        <pc:docMk/>
      </pc:docMkLst>
      <pc:sldChg chg="addSp delSp modSp modAnim">
        <pc:chgData name="Kamil Roman" userId="1d000128-45c5-479a-a681-25307b570359" providerId="ADAL" clId="{ABF412AF-D001-4287-AB2D-F882439EAA8F}" dt="2021-11-28T17:05:19.743" v="1"/>
        <pc:sldMkLst>
          <pc:docMk/>
          <pc:sldMk cId="2110156767" sldId="269"/>
        </pc:sldMkLst>
        <pc:picChg chg="add mod">
          <ac:chgData name="Kamil Roman" userId="1d000128-45c5-479a-a681-25307b570359" providerId="ADAL" clId="{ABF412AF-D001-4287-AB2D-F882439EAA8F}" dt="2021-11-28T17:05:19.743" v="1"/>
          <ac:picMkLst>
            <pc:docMk/>
            <pc:sldMk cId="2110156767" sldId="269"/>
            <ac:picMk id="2" creationId="{454BE006-06E0-4440-BBBB-195B6C427C86}"/>
          </ac:picMkLst>
        </pc:picChg>
        <pc:picChg chg="del">
          <ac:chgData name="Kamil Roman" userId="1d000128-45c5-479a-a681-25307b570359" providerId="ADAL" clId="{ABF412AF-D001-4287-AB2D-F882439EAA8F}" dt="2021-11-28T17:00:08.502" v="0"/>
          <ac:picMkLst>
            <pc:docMk/>
            <pc:sldMk cId="2110156767" sldId="269"/>
            <ac:picMk id="4" creationId="{39C1935D-A19B-45BC-B217-64C306740017}"/>
          </ac:picMkLst>
        </pc:picChg>
      </pc:sldChg>
    </pc:docChg>
  </pc:docChgLst>
  <pc:docChgLst>
    <pc:chgData name="Kamil Roman" userId="1d000128-45c5-479a-a681-25307b570359" providerId="ADAL" clId="{E2D44002-E156-4E12-AAD2-495532EA9BD2}"/>
    <pc:docChg chg="undo redo custSel addSld delSld modSld sldOrd">
      <pc:chgData name="Kamil Roman" userId="1d000128-45c5-479a-a681-25307b570359" providerId="ADAL" clId="{E2D44002-E156-4E12-AAD2-495532EA9BD2}" dt="2021-10-24T20:50:17.579" v="219" actId="2696"/>
      <pc:docMkLst>
        <pc:docMk/>
      </pc:docMkLst>
      <pc:sldMasterChg chg="addSldLayout delSldLayout">
        <pc:chgData name="Kamil Roman" userId="1d000128-45c5-479a-a681-25307b570359" providerId="ADAL" clId="{E2D44002-E156-4E12-AAD2-495532EA9BD2}" dt="2021-10-24T20:49:08.455" v="213" actId="2696"/>
        <pc:sldMasterMkLst>
          <pc:docMk/>
          <pc:sldMasterMk cId="497142718" sldId="2147483660"/>
        </pc:sldMasterMkLst>
      </pc:sldMasterChg>
    </pc:docChg>
  </pc:docChgLst>
  <pc:docChgLst>
    <pc:chgData name="Kamil Roman" userId="1d000128-45c5-479a-a681-25307b570359" providerId="ADAL" clId="{9D4613F1-FF90-4739-8C31-0881CFBEBA4C}"/>
    <pc:docChg chg="undo redo custSel addSld delSld modSld sldOrd modSection">
      <pc:chgData name="Kamil Roman" userId="1d000128-45c5-479a-a681-25307b570359" providerId="ADAL" clId="{9D4613F1-FF90-4739-8C31-0881CFBEBA4C}" dt="2021-12-02T00:19:13.402" v="1076" actId="6549"/>
      <pc:docMkLst>
        <pc:docMk/>
      </pc:docMkLst>
      <pc:sldMasterChg chg="delSldLayout">
        <pc:chgData name="Kamil Roman" userId="1d000128-45c5-479a-a681-25307b570359" providerId="ADAL" clId="{9D4613F1-FF90-4739-8C31-0881CFBEBA4C}" dt="2021-12-01T23:17:17.632" v="497" actId="2696"/>
        <pc:sldMasterMkLst>
          <pc:docMk/>
          <pc:sldMasterMk cId="497142718" sldId="2147483660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34D0C3C-05AD-4168-B051-01EDC957D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6209B15-3FD0-4C74-9462-3B060C3CF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98E6-D24C-43B4-9191-68284745447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949FD4-7C30-4E98-8995-FC230FAF4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9E5D21-6466-471E-838F-57BC1A80E2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88C5-CE7F-4118-BD17-FBF7E329E0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8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2048-D0F7-4C08-85A2-C1734DC8CC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4360-A48C-4E70-9EA5-8232F10F28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module was prepared as part of the All Hands On Deck (AHOD) project, activity IO2A3. </a:t>
            </a:r>
            <a:endParaRPr lang="pl-PL" dirty="0"/>
          </a:p>
          <a:p>
            <a:r>
              <a:rPr lang="en-US" dirty="0"/>
              <a:t>The substantive transmission of the manual is the absolute minimum of sailing knowledge necessary to build a small boat in workshop conditions. </a:t>
            </a:r>
            <a:endParaRPr lang="pl-PL" dirty="0"/>
          </a:p>
          <a:p>
            <a:r>
              <a:rPr lang="en-US" dirty="0"/>
              <a:t>This portion of the message should be assimilated by every hobbyist of sailing. </a:t>
            </a:r>
            <a:endParaRPr lang="pl-PL" dirty="0"/>
          </a:p>
          <a:p>
            <a:r>
              <a:rPr lang="en-US" dirty="0"/>
              <a:t>This is also what every enthusiast of this sport should know to understand roughly the principles of sailing boat construction. </a:t>
            </a:r>
            <a:endParaRPr lang="pl-PL" dirty="0"/>
          </a:p>
          <a:p>
            <a:r>
              <a:rPr lang="en-US" dirty="0"/>
              <a:t>Every sailing enthusiast should improve their skills, looking for the best technique for building their dream boat. </a:t>
            </a:r>
            <a:endParaRPr lang="pl-PL" dirty="0"/>
          </a:p>
          <a:p>
            <a:r>
              <a:rPr lang="en-US" dirty="0"/>
              <a:t>This can be learned in two ways: either through painstaking practice or from public experience. For those who prefer the desire to acquire reliable knowledge over to the written word, further chapters are intended.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4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unit is about</a:t>
            </a:r>
            <a:r>
              <a:rPr lang="pl-PL" dirty="0"/>
              <a:t> the </a:t>
            </a:r>
            <a:r>
              <a:rPr lang="en-US" sz="1200" dirty="0"/>
              <a:t>Bending of steamed wood on </a:t>
            </a:r>
            <a:r>
              <a:rPr lang="en-US" sz="1200" dirty="0" err="1"/>
              <a:t>moulds</a:t>
            </a:r>
            <a:r>
              <a:rPr lang="en-US" sz="1200"/>
              <a:t> (frames) and on hull (planks)</a:t>
            </a:r>
            <a:r>
              <a:rPr lang="pl-PL"/>
              <a:t>.</a:t>
            </a:r>
            <a:endParaRPr lang="pl-PL" dirty="0"/>
          </a:p>
          <a:p>
            <a:r>
              <a:rPr lang="en-US" dirty="0"/>
              <a:t>All data will be presented in the next slides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49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D4360-A48C-4E70-9EA5-8232F10F28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57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547B-FC1E-4BC6-80DF-746DCA82461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67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the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the subtitle pattern style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67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79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rior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835150"/>
            <a:ext cx="9144000" cy="5022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46"/>
            <a:ext cx="9144000" cy="2197608"/>
          </a:xfrm>
          <a:prstGeom prst="rect">
            <a:avLst/>
          </a:prstGeom>
        </p:spPr>
      </p:pic>
      <p:sp>
        <p:nvSpPr>
          <p:cNvPr id="22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97045" y="2883760"/>
            <a:ext cx="7667621" cy="722313"/>
          </a:xfrm>
        </p:spPr>
        <p:txBody>
          <a:bodyPr>
            <a:normAutofit/>
          </a:bodyPr>
          <a:lstStyle>
            <a:lvl1pPr marL="0" indent="0">
              <a:buNone/>
              <a:defRPr sz="4200" b="1" spc="13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PRESENTATION HEADING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09167" y="3686175"/>
            <a:ext cx="7667493" cy="636588"/>
          </a:xfrm>
        </p:spPr>
        <p:txBody>
          <a:bodyPr>
            <a:normAutofit/>
          </a:bodyPr>
          <a:lstStyle>
            <a:lvl1pPr marL="0" indent="0">
              <a:buNone/>
              <a:defRPr sz="3200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24175" y="6049491"/>
            <a:ext cx="4244800" cy="376710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pl-PL" dirty="0"/>
              <a:t>WARSAW</a:t>
            </a:r>
            <a:r>
              <a:rPr lang="de-DE" dirty="0"/>
              <a:t>, 1 J</a:t>
            </a:r>
            <a:r>
              <a:rPr lang="pl-PL" dirty="0"/>
              <a:t>ULY</a:t>
            </a:r>
            <a:r>
              <a:rPr lang="de-DE" dirty="0"/>
              <a:t> 20</a:t>
            </a:r>
            <a:r>
              <a:rPr lang="pl-PL" dirty="0"/>
              <a:t>21</a:t>
            </a:r>
            <a:endParaRPr lang="de-DE" dirty="0"/>
          </a:p>
        </p:txBody>
      </p:sp>
      <p:sp>
        <p:nvSpPr>
          <p:cNvPr id="27" name="Bildplatzhalt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958244" y="728342"/>
            <a:ext cx="1306800" cy="3606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8" name="Bildplatzhalt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992645" y="728342"/>
            <a:ext cx="1306555" cy="3606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a logo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21289" y="4811240"/>
            <a:ext cx="4244800" cy="758825"/>
          </a:xfrm>
        </p:spPr>
        <p:txBody>
          <a:bodyPr>
            <a:normAutofit/>
          </a:bodyPr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164194"/>
                </a:solidFill>
              </a:defRPr>
            </a:lvl2pPr>
            <a:lvl3pPr>
              <a:defRPr>
                <a:solidFill>
                  <a:srgbClr val="164194"/>
                </a:solidFill>
              </a:defRPr>
            </a:lvl3pPr>
            <a:lvl4pPr>
              <a:defRPr>
                <a:solidFill>
                  <a:srgbClr val="164194"/>
                </a:solidFill>
              </a:defRPr>
            </a:lvl4pPr>
            <a:lvl5pPr>
              <a:defRPr>
                <a:solidFill>
                  <a:srgbClr val="164194"/>
                </a:solidFill>
              </a:defRPr>
            </a:lvl5pPr>
          </a:lstStyle>
          <a:p>
            <a:pPr lvl="0"/>
            <a:r>
              <a:rPr lang="de-DE" dirty="0"/>
              <a:t>Name, Organisation</a:t>
            </a:r>
            <a:br>
              <a:rPr lang="de-DE" dirty="0"/>
            </a:br>
            <a:r>
              <a:rPr lang="de-DE" dirty="0"/>
              <a:t>Conference, Location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BB1074F-8354-4FFE-A74B-94282284E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7" y="363104"/>
            <a:ext cx="2620920" cy="8837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8A739CA-6A86-4F06-8214-CCA00325A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1" y="1286559"/>
            <a:ext cx="2631771" cy="5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873"/>
            <a:ext cx="9144000" cy="219760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11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6600" y="1613521"/>
            <a:ext cx="7670800" cy="19738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535353"/>
                </a:solidFill>
              </a:defRPr>
            </a:lvl1pPr>
            <a:lvl2pPr marL="395903" indent="0">
              <a:lnSpc>
                <a:spcPts val="1560"/>
              </a:lnSpc>
              <a:buNone/>
              <a:defRPr>
                <a:solidFill>
                  <a:srgbClr val="164194"/>
                </a:solidFill>
              </a:defRPr>
            </a:lvl2pPr>
            <a:lvl3pPr>
              <a:lnSpc>
                <a:spcPts val="1560"/>
              </a:lnSpc>
              <a:buClr>
                <a:srgbClr val="164194"/>
              </a:buClr>
              <a:defRPr>
                <a:solidFill>
                  <a:srgbClr val="164194"/>
                </a:solidFill>
              </a:defRPr>
            </a:lvl3pPr>
            <a:lvl4pPr>
              <a:lnSpc>
                <a:spcPts val="1560"/>
              </a:lnSpc>
              <a:defRPr>
                <a:solidFill>
                  <a:srgbClr val="164194"/>
                </a:solidFill>
              </a:defRPr>
            </a:lvl4pPr>
            <a:lvl5pPr>
              <a:lnSpc>
                <a:spcPts val="1560"/>
              </a:lnSpc>
              <a:defRPr>
                <a:solidFill>
                  <a:srgbClr val="164194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9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8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0990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562573"/>
            <a:ext cx="3619757" cy="3847627"/>
          </a:xfrm>
        </p:spPr>
        <p:txBody>
          <a:bodyPr/>
          <a:lstStyle>
            <a:lvl1pPr marL="0" indent="0" algn="ctr">
              <a:buNone/>
              <a:defRPr lang="de-DE" sz="2800" kern="1200" dirty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597400" y="4947166"/>
            <a:ext cx="3810000" cy="463034"/>
          </a:xfrm>
        </p:spPr>
        <p:txBody>
          <a:bodyPr>
            <a:noAutofit/>
          </a:bodyPr>
          <a:lstStyle>
            <a:lvl1pPr marL="0" indent="0">
              <a:buNone/>
              <a:defRPr sz="1800" b="0" spc="30" baseline="0">
                <a:solidFill>
                  <a:srgbClr val="575756"/>
                </a:solidFill>
              </a:defRPr>
            </a:lvl1pPr>
          </a:lstStyle>
          <a:p>
            <a:pPr lvl="0"/>
            <a:r>
              <a:rPr lang="de-DE" dirty="0"/>
              <a:t>Source: </a:t>
            </a:r>
          </a:p>
        </p:txBody>
      </p:sp>
      <p:sp>
        <p:nvSpPr>
          <p:cNvPr id="16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7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571018" y="1450110"/>
            <a:ext cx="3912582" cy="3515528"/>
          </a:xfrm>
        </p:spPr>
        <p:txBody>
          <a:bodyPr>
            <a:noAutofit/>
          </a:bodyPr>
          <a:lstStyle>
            <a:lvl1pPr marL="342900" marR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32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715122"/>
            <a:ext cx="9144000" cy="2142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800"/>
            <a:ext cx="9144000" cy="2260600"/>
          </a:xfrm>
          <a:prstGeom prst="rect">
            <a:avLst/>
          </a:prstGeom>
        </p:spPr>
      </p:pic>
      <p:sp>
        <p:nvSpPr>
          <p:cNvPr id="16" name="Bildplatzhalter 18"/>
          <p:cNvSpPr>
            <a:spLocks noGrp="1"/>
          </p:cNvSpPr>
          <p:nvPr>
            <p:ph type="pic" sz="quarter" idx="34" hasCustomPrompt="1"/>
          </p:nvPr>
        </p:nvSpPr>
        <p:spPr>
          <a:xfrm>
            <a:off x="2175699" y="734237"/>
            <a:ext cx="1018800" cy="57769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4" name="Bildplatzhalter 18"/>
          <p:cNvSpPr>
            <a:spLocks noGrp="1"/>
          </p:cNvSpPr>
          <p:nvPr>
            <p:ph type="pic" sz="quarter" idx="35" hasCustomPrompt="1"/>
          </p:nvPr>
        </p:nvSpPr>
        <p:spPr>
          <a:xfrm>
            <a:off x="827088" y="734365"/>
            <a:ext cx="1018800" cy="57056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727074" y="1676880"/>
            <a:ext cx="4472999" cy="5256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 err="1"/>
              <a:t>Contact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35999" y="2429212"/>
            <a:ext cx="4464074" cy="28632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kern="1000" spc="0" baseline="0">
                <a:solidFill>
                  <a:srgbClr val="535353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z="2400" dirty="0"/>
              <a:t>Full name</a:t>
            </a:r>
            <a:br>
              <a:rPr lang="en-US" sz="2400" dirty="0"/>
            </a:br>
            <a:r>
              <a:rPr lang="en-US" sz="2400" dirty="0"/>
              <a:t>Position</a:t>
            </a:r>
            <a:br>
              <a:rPr lang="en-US" sz="2400" dirty="0"/>
            </a:br>
            <a:r>
              <a:rPr lang="en-US" sz="2400" dirty="0"/>
              <a:t>Institution/Company</a:t>
            </a:r>
            <a:br>
              <a:rPr lang="en-US" sz="2400" dirty="0"/>
            </a:br>
            <a:r>
              <a:rPr lang="en-US" sz="2400" dirty="0"/>
              <a:t>Institution/Company line 2</a:t>
            </a:r>
            <a:br>
              <a:rPr lang="en-US" sz="2400" dirty="0"/>
            </a:br>
            <a:r>
              <a:rPr lang="en-US" sz="2400" dirty="0"/>
              <a:t>Phone:  xxx</a:t>
            </a:r>
            <a:br>
              <a:rPr lang="en-US" sz="2400" dirty="0"/>
            </a:br>
            <a:r>
              <a:rPr lang="en-US" sz="2400" dirty="0"/>
              <a:t>e-mail: </a:t>
            </a:r>
            <a:r>
              <a:rPr lang="en-US" sz="2400" dirty="0" err="1"/>
              <a:t>full.name@xx.cc.yy</a:t>
            </a:r>
            <a:br>
              <a:rPr lang="en-US" sz="2400" dirty="0"/>
            </a:br>
            <a:r>
              <a:rPr lang="en-US" sz="2400" dirty="0"/>
              <a:t>https://www.allhandsondeck.eu/</a:t>
            </a:r>
            <a:r>
              <a:rPr lang="pl-PL" sz="2400" dirty="0"/>
              <a:t> </a:t>
            </a:r>
            <a:endParaRPr lang="en-US" sz="2400" dirty="0"/>
          </a:p>
        </p:txBody>
      </p:sp>
      <p:sp>
        <p:nvSpPr>
          <p:cNvPr id="14" name="Textplatzhalt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6858002" y="2622204"/>
            <a:ext cx="1916113" cy="69721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pl-PL" dirty="0"/>
              <a:t>AHOD</a:t>
            </a:r>
            <a:endParaRPr lang="de-DE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355FBC-70D8-40FD-8E1A-906561E68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03" y="271250"/>
            <a:ext cx="2808582" cy="9470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622950-F828-464D-8753-1CEDBB152E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03" y="1335418"/>
            <a:ext cx="2850740" cy="6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8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55409"/>
            <a:ext cx="9143996" cy="2197607"/>
          </a:xfrm>
          <a:prstGeom prst="rect">
            <a:avLst/>
          </a:prstGeom>
        </p:spPr>
      </p:pic>
      <p:sp>
        <p:nvSpPr>
          <p:cNvPr id="14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8674" y="1636713"/>
            <a:ext cx="7578725" cy="3856037"/>
          </a:xfrm>
        </p:spPr>
        <p:txBody>
          <a:bodyPr/>
          <a:lstStyle>
            <a:lvl1pPr marL="0" indent="0" algn="ctr">
              <a:buNone/>
              <a:defRPr>
                <a:solidFill>
                  <a:srgbClr val="535353"/>
                </a:solidFill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6200" y="179047"/>
            <a:ext cx="2057400" cy="365125"/>
          </a:xfrm>
        </p:spPr>
        <p:txBody>
          <a:bodyPr/>
          <a:lstStyle>
            <a:lvl1pPr>
              <a:defRPr sz="1800"/>
            </a:lvl1pPr>
          </a:lstStyle>
          <a:p>
            <a:fld id="{190EBBCB-7115-4285-8105-BC97DB0CD32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735999" y="560494"/>
            <a:ext cx="7671401" cy="452601"/>
          </a:xfrm>
        </p:spPr>
        <p:txBody>
          <a:bodyPr>
            <a:noAutofit/>
          </a:bodyPr>
          <a:lstStyle>
            <a:lvl1pPr marL="0" indent="0">
              <a:buNone/>
              <a:defRPr sz="3200" b="1" spc="80" baseline="0">
                <a:solidFill>
                  <a:srgbClr val="45802F"/>
                </a:solidFill>
              </a:defRPr>
            </a:lvl1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Heading</a:t>
            </a:r>
            <a:endParaRPr lang="de-DE" dirty="0"/>
          </a:p>
        </p:txBody>
      </p:sp>
      <p:sp>
        <p:nvSpPr>
          <p:cNvPr id="20" name="Textplatzhalt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35999" y="1021911"/>
            <a:ext cx="7671401" cy="526958"/>
          </a:xfrm>
        </p:spPr>
        <p:txBody>
          <a:bodyPr>
            <a:noAutofit/>
          </a:bodyPr>
          <a:lstStyle>
            <a:lvl1pPr marL="0" indent="0">
              <a:buNone/>
              <a:defRPr sz="3200" spc="70" baseline="0">
                <a:solidFill>
                  <a:srgbClr val="535353"/>
                </a:solidFill>
              </a:defRPr>
            </a:lvl1pPr>
            <a:lvl2pPr>
              <a:defRPr>
                <a:solidFill>
                  <a:srgbClr val="36A9E1"/>
                </a:solidFill>
              </a:defRPr>
            </a:lvl2pPr>
            <a:lvl3pPr>
              <a:defRPr>
                <a:solidFill>
                  <a:srgbClr val="36A9E1"/>
                </a:solidFill>
              </a:defRPr>
            </a:lvl3pPr>
            <a:lvl4pPr>
              <a:defRPr>
                <a:solidFill>
                  <a:srgbClr val="36A9E1"/>
                </a:solidFill>
              </a:defRPr>
            </a:lvl4pPr>
            <a:lvl5pPr>
              <a:defRPr>
                <a:solidFill>
                  <a:srgbClr val="36A9E1"/>
                </a:solidFill>
              </a:defRPr>
            </a:lvl5pPr>
          </a:lstStyle>
          <a:p>
            <a:pPr lvl="0"/>
            <a:r>
              <a:rPr lang="de-DE" dirty="0"/>
              <a:t>Slide </a:t>
            </a:r>
            <a:r>
              <a:rPr lang="de-DE" dirty="0" err="1"/>
              <a:t>Subheading</a:t>
            </a:r>
            <a:endParaRPr lang="de-DE" dirty="0"/>
          </a:p>
        </p:txBody>
      </p:sp>
      <p:sp>
        <p:nvSpPr>
          <p:cNvPr id="21" name="Textplatzhalt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735999" y="240917"/>
            <a:ext cx="7671400" cy="27512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535353"/>
                </a:solidFill>
              </a:defRPr>
            </a:lvl1pPr>
          </a:lstStyle>
          <a:p>
            <a:pPr lvl="0"/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22" name="Bildplatzhalter 18"/>
          <p:cNvSpPr>
            <a:spLocks noGrp="1"/>
          </p:cNvSpPr>
          <p:nvPr>
            <p:ph type="pic" sz="quarter" idx="29" hasCustomPrompt="1"/>
          </p:nvPr>
        </p:nvSpPr>
        <p:spPr>
          <a:xfrm>
            <a:off x="7016750" y="5994401"/>
            <a:ext cx="1295398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  <p:sp>
        <p:nvSpPr>
          <p:cNvPr id="23" name="Bildplatzhalter 18"/>
          <p:cNvSpPr>
            <a:spLocks noGrp="1"/>
          </p:cNvSpPr>
          <p:nvPr>
            <p:ph type="pic" sz="quarter" idx="30" hasCustomPrompt="1"/>
          </p:nvPr>
        </p:nvSpPr>
        <p:spPr>
          <a:xfrm>
            <a:off x="5384800" y="5994401"/>
            <a:ext cx="1258887" cy="60911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4047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the style</a:t>
            </a:r>
            <a:endParaRPr lang="pl-PL" dirty="0"/>
          </a:p>
          <a:p>
            <a:pPr lvl="1"/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45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the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the subtitle pattern style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87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61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the styles of the text master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the styles of the text master</a:t>
            </a:r>
            <a:endParaRPr lang="pl-P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the styles of the text master</a:t>
            </a:r>
            <a:endParaRPr lang="pl-PL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34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17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8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4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57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the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the style</a:t>
            </a:r>
            <a:endParaRPr lang="pl-PL" dirty="0"/>
          </a:p>
          <a:p>
            <a:pPr lvl="1"/>
            <a:r>
              <a:rPr lang="pl-PL" dirty="0"/>
              <a:t>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r>
              <a:rPr lang="pl-PL" dirty="0"/>
              <a:t> </a:t>
            </a:r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/>
              <a:t>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DE6B-DAFA-405E-A3FB-8335C86FAD97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footer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E1FD-0376-457F-A9A4-3091F3DA3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14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Steaming and curving solid wood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Module 3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Warsaw</a:t>
            </a:r>
            <a:r>
              <a:rPr lang="pl-PL" dirty="0"/>
              <a:t>, 1st </a:t>
            </a:r>
            <a:r>
              <a:rPr lang="pl-PL" dirty="0" err="1"/>
              <a:t>December</a:t>
            </a:r>
            <a:r>
              <a:rPr lang="pl-PL" dirty="0"/>
              <a:t> 2021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WULS</a:t>
            </a:r>
            <a:endParaRPr lang="de-DE" dirty="0"/>
          </a:p>
        </p:txBody>
      </p:sp>
      <p:pic>
        <p:nvPicPr>
          <p:cNvPr id="2" name="Dźwięk 1">
            <a:hlinkClick r:id="" action="ppaction://media"/>
            <a:extLst>
              <a:ext uri="{FF2B5EF4-FFF2-40B4-BE49-F238E27FC236}">
                <a16:creationId xmlns:a16="http://schemas.microsoft.com/office/drawing/2014/main" id="{454BE006-06E0-4440-BBBB-195B6C427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3"/>
    </mc:Choice>
    <mc:Fallback xmlns="">
      <p:transition spd="slow" advTm="7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CB417-DE61-4D30-BEC6-DBCC88847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Unit 8. Bending of steamed wood on </a:t>
            </a:r>
            <a:r>
              <a:rPr lang="en-US" sz="4400" dirty="0" err="1"/>
              <a:t>moulds</a:t>
            </a:r>
            <a:r>
              <a:rPr lang="en-US" sz="4400" dirty="0"/>
              <a:t> (frames) and on hull (planks)</a:t>
            </a: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4F665B-2206-4502-B5BC-2532D4E25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pl-PL" dirty="0"/>
              <a:t> </a:t>
            </a:r>
            <a:r>
              <a:rPr lang="pl-PL" dirty="0" err="1"/>
              <a:t>hour</a:t>
            </a:r>
            <a:endParaRPr lang="pl-PL" dirty="0"/>
          </a:p>
        </p:txBody>
      </p:sp>
      <p:pic>
        <p:nvPicPr>
          <p:cNvPr id="4" name="Dźwięk 3">
            <a:hlinkClick r:id="" action="ppaction://media"/>
            <a:extLst>
              <a:ext uri="{FF2B5EF4-FFF2-40B4-BE49-F238E27FC236}">
                <a16:creationId xmlns:a16="http://schemas.microsoft.com/office/drawing/2014/main" id="{22443F6A-E528-45BB-B755-498D00E23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22"/>
    </mc:Choice>
    <mc:Fallback>
      <p:transition spd="slow" advTm="2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99236B0-5C91-421D-B255-DBDD08106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48C749-FB06-4DBF-A248-ABB800E946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F9FC37-3130-4A01-9E74-E54B73E078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848E50-C914-450E-9934-E8AC8458C9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B24FCF7D-2716-49A7-B020-CB11877AC22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DC5D6DB3-161D-421D-9545-10458BEE50D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63413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0E90FB7F-A9BE-4ABF-995E-8C48563AC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663EA3-47FE-4C8E-9DEC-3B68DF9E7D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5B3A1837-BF73-496C-AB5A-65B640021D8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0DC28C5E-5BD6-4135-ADEA-B1342ACBED6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DBFC8D8-08BC-445F-BD6A-90C9C97875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A861849-BF5B-4216-927A-6A88D9F2AC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D54D16B-F054-40C2-81C4-E7E859C8F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3B61631-AD82-473B-AF1C-0DB7F8E50E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70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1F1C7910-87E6-4FD4-B585-B9AB15B17F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09F6B5-69B0-441B-B014-A2D6B47191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5835AF-2105-4B00-A522-239A206824A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36CAF2-C0F3-4A1E-964A-4F71BD764D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7648D0F3-E9C9-49E6-8230-60BCACD4A7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0EE9C2D-1220-48EE-B947-34EEAE34CD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100592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5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7CE3E72E22E4D925E906FAC5E12CD" ma:contentTypeVersion="9" ma:contentTypeDescription="Utwórz nowy dokument." ma:contentTypeScope="" ma:versionID="fbee733865335a73814d8ff8fbf47733">
  <xsd:schema xmlns:xsd="http://www.w3.org/2001/XMLSchema" xmlns:xs="http://www.w3.org/2001/XMLSchema" xmlns:p="http://schemas.microsoft.com/office/2006/metadata/properties" xmlns:ns2="c8dfd723-03d2-4251-9dad-276074cb686f" targetNamespace="http://schemas.microsoft.com/office/2006/metadata/properties" ma:root="true" ma:fieldsID="0349f6340a5d9789c43e3960fd6cb9bf" ns2:_="">
    <xsd:import namespace="c8dfd723-03d2-4251-9dad-276074cb6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fd723-03d2-4251-9dad-276074cb6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B570CF-61CF-4B40-9411-F176B5FBB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A7F2CB-3355-4687-BF96-D5F84F59E8A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8dfd723-03d2-4251-9dad-276074cb686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10CDD6-42AB-46A4-9C8D-3A066739C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fd723-03d2-4251-9dad-276074cb6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204</Words>
  <Application>Microsoft Office PowerPoint</Application>
  <PresentationFormat>Pokaz na ekranie (4:3)</PresentationFormat>
  <Paragraphs>18</Paragraphs>
  <Slides>6</Slides>
  <Notes>4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Unit 8. Bending of steamed wood on moulds (frames) and on hull (planks)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AHOD</dc:title>
  <dc:creator>Witold Wardal</dc:creator>
  <cp:lastModifiedBy>Kamil Roman</cp:lastModifiedBy>
  <cp:revision>28</cp:revision>
  <dcterms:created xsi:type="dcterms:W3CDTF">2021-07-03T09:12:31Z</dcterms:created>
  <dcterms:modified xsi:type="dcterms:W3CDTF">2021-12-16T18:19:57Z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0x0101009BF7CE3E72E22E4D925E906FAC5E12CD</vt:lpwstr>
  </property>
</Properties>
</file>