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handoutMasterIdLst>
    <p:handoutMasterId r:id="rId29"/>
  </p:handoutMasterIdLst>
  <p:sldIdLst>
    <p:sldId id="269" r:id="rId5"/>
    <p:sldId id="587" r:id="rId6"/>
    <p:sldId id="603" r:id="rId7"/>
    <p:sldId id="602" r:id="rId8"/>
    <p:sldId id="604" r:id="rId9"/>
    <p:sldId id="605" r:id="rId10"/>
    <p:sldId id="606" r:id="rId11"/>
    <p:sldId id="607" r:id="rId12"/>
    <p:sldId id="608" r:id="rId13"/>
    <p:sldId id="609" r:id="rId14"/>
    <p:sldId id="610" r:id="rId15"/>
    <p:sldId id="611" r:id="rId16"/>
    <p:sldId id="612" r:id="rId17"/>
    <p:sldId id="614" r:id="rId18"/>
    <p:sldId id="613" r:id="rId19"/>
    <p:sldId id="615" r:id="rId20"/>
    <p:sldId id="616" r:id="rId21"/>
    <p:sldId id="617" r:id="rId22"/>
    <p:sldId id="618" r:id="rId23"/>
    <p:sldId id="619" r:id="rId24"/>
    <p:sldId id="620" r:id="rId25"/>
    <p:sldId id="621" r:id="rId26"/>
    <p:sldId id="26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F4F190E0-EE14-4380-86F6-198E9CEB7348}">
          <p14:sldIdLst>
            <p14:sldId id="269"/>
          </p14:sldIdLst>
        </p14:section>
        <p14:section name="Unit 2" id="{8C5AFFCC-97E8-4F63-A8D9-C550B436A4B9}">
          <p14:sldIdLst>
            <p14:sldId id="587"/>
            <p14:sldId id="603"/>
            <p14:sldId id="602"/>
            <p14:sldId id="604"/>
            <p14:sldId id="605"/>
            <p14:sldId id="606"/>
            <p14:sldId id="607"/>
            <p14:sldId id="608"/>
            <p14:sldId id="609"/>
            <p14:sldId id="610"/>
            <p14:sldId id="611"/>
            <p14:sldId id="612"/>
            <p14:sldId id="614"/>
            <p14:sldId id="613"/>
            <p14:sldId id="615"/>
            <p14:sldId id="616"/>
            <p14:sldId id="617"/>
            <p14:sldId id="618"/>
            <p14:sldId id="619"/>
            <p14:sldId id="620"/>
            <p14:sldId id="621"/>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257" autoAdjust="0"/>
  </p:normalViewPr>
  <p:slideViewPr>
    <p:cSldViewPr snapToGrid="0">
      <p:cViewPr varScale="1">
        <p:scale>
          <a:sx n="69" d="100"/>
          <a:sy n="69" d="100"/>
        </p:scale>
        <p:origin x="900" y="66"/>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il Roman" userId="1d000128-45c5-479a-a681-25307b570359" providerId="ADAL" clId="{9D4613F1-FF90-4739-8C31-0881CFBEBA4C}"/>
    <pc:docChg chg="undo redo custSel addSld delSld modSld sldOrd modSection">
      <pc:chgData name="Kamil Roman" userId="1d000128-45c5-479a-a681-25307b570359" providerId="ADAL" clId="{9D4613F1-FF90-4739-8C31-0881CFBEBA4C}" dt="2021-12-02T00:19:13.402" v="1076" actId="6549"/>
      <pc:docMkLst>
        <pc:docMk/>
      </pc:docMkLst>
      <pc:sldMasterChg chg="delSldLayout">
        <pc:chgData name="Kamil Roman" userId="1d000128-45c5-479a-a681-25307b570359" providerId="ADAL" clId="{9D4613F1-FF90-4739-8C31-0881CFBEBA4C}" dt="2021-12-01T23:17:17.632" v="497" actId="2696"/>
        <pc:sldMasterMkLst>
          <pc:docMk/>
          <pc:sldMasterMk cId="497142718" sldId="2147483660"/>
        </pc:sldMasterMkLst>
      </pc:sldMasterChg>
    </pc:docChg>
  </pc:docChgLst>
  <pc:docChgLst>
    <pc:chgData name="Kamil Roman" userId="1d000128-45c5-479a-a681-25307b570359" providerId="ADAL" clId="{0BA7EE57-95F2-4D6D-9234-A38F3FCF076C}"/>
    <pc:docChg chg="undo redo custSel addSld delSld modSld sldOrd">
      <pc:chgData name="Kamil Roman" userId="1d000128-45c5-479a-a681-25307b570359" providerId="ADAL" clId="{0BA7EE57-95F2-4D6D-9234-A38F3FCF076C}" dt="2021-12-16T23:20:21.090" v="1201"/>
      <pc:docMkLst>
        <pc:docMk/>
      </pc:docMkLst>
      <pc:sldChg chg="modSp">
        <pc:chgData name="Kamil Roman" userId="1d000128-45c5-479a-a681-25307b570359" providerId="ADAL" clId="{0BA7EE57-95F2-4D6D-9234-A38F3FCF076C}" dt="2021-12-16T18:34:21.162" v="1155" actId="20577"/>
        <pc:sldMkLst>
          <pc:docMk/>
          <pc:sldMk cId="1583600905" sldId="587"/>
        </pc:sldMkLst>
        <pc:spChg chg="mod">
          <ac:chgData name="Kamil Roman" userId="1d000128-45c5-479a-a681-25307b570359" providerId="ADAL" clId="{0BA7EE57-95F2-4D6D-9234-A38F3FCF076C}" dt="2021-12-16T18:34:21.162" v="1155" actId="20577"/>
          <ac:spMkLst>
            <pc:docMk/>
            <pc:sldMk cId="1583600905" sldId="587"/>
            <ac:spMk id="2" creationId="{616CB417-DE61-4D30-BEC6-DBCC888477EF}"/>
          </ac:spMkLst>
        </pc:spChg>
      </pc:sldChg>
      <pc:sldChg chg="addSp delSp modSp ord modNotesTx">
        <pc:chgData name="Kamil Roman" userId="1d000128-45c5-479a-a681-25307b570359" providerId="ADAL" clId="{0BA7EE57-95F2-4D6D-9234-A38F3FCF076C}" dt="2021-12-16T22:33:33.337" v="1157"/>
        <pc:sldMkLst>
          <pc:docMk/>
          <pc:sldMk cId="2367707590" sldId="602"/>
        </pc:sldMkLst>
        <pc:spChg chg="add del">
          <ac:chgData name="Kamil Roman" userId="1d000128-45c5-479a-a681-25307b570359" providerId="ADAL" clId="{0BA7EE57-95F2-4D6D-9234-A38F3FCF076C}" dt="2021-12-09T23:00:02.660" v="172"/>
          <ac:spMkLst>
            <pc:docMk/>
            <pc:sldMk cId="2367707590" sldId="602"/>
            <ac:spMk id="2" creationId="{0E90FB7F-A9BE-4ABF-995E-8C48563AC137}"/>
          </ac:spMkLst>
        </pc:spChg>
        <pc:spChg chg="mod">
          <ac:chgData name="Kamil Roman" userId="1d000128-45c5-479a-a681-25307b570359" providerId="ADAL" clId="{0BA7EE57-95F2-4D6D-9234-A38F3FCF076C}" dt="2021-12-09T23:49:47.098" v="206" actId="20577"/>
          <ac:spMkLst>
            <pc:docMk/>
            <pc:sldMk cId="2367707590" sldId="602"/>
            <ac:spMk id="6" creationId="{2DBFC8D8-08BC-445F-BD6A-90C9C9787553}"/>
          </ac:spMkLst>
        </pc:spChg>
        <pc:spChg chg="mod">
          <ac:chgData name="Kamil Roman" userId="1d000128-45c5-479a-a681-25307b570359" providerId="ADAL" clId="{0BA7EE57-95F2-4D6D-9234-A38F3FCF076C}" dt="2021-12-09T23:49:40.518" v="203" actId="20577"/>
          <ac:spMkLst>
            <pc:docMk/>
            <pc:sldMk cId="2367707590" sldId="602"/>
            <ac:spMk id="9" creationId="{23B61631-AD82-473B-AF1C-0DB7F8E50E7B}"/>
          </ac:spMkLst>
        </pc:spChg>
        <pc:spChg chg="add mod">
          <ac:chgData name="Kamil Roman" userId="1d000128-45c5-479a-a681-25307b570359" providerId="ADAL" clId="{0BA7EE57-95F2-4D6D-9234-A38F3FCF076C}" dt="2021-12-09T23:00:36.631" v="178" actId="1076"/>
          <ac:spMkLst>
            <pc:docMk/>
            <pc:sldMk cId="2367707590" sldId="602"/>
            <ac:spMk id="10" creationId="{3DCDDC4D-86E9-4F36-B698-1470F66E819D}"/>
          </ac:spMkLst>
        </pc:spChg>
        <pc:spChg chg="add mod">
          <ac:chgData name="Kamil Roman" userId="1d000128-45c5-479a-a681-25307b570359" providerId="ADAL" clId="{0BA7EE57-95F2-4D6D-9234-A38F3FCF076C}" dt="2021-12-09T23:00:45.663" v="181" actId="1076"/>
          <ac:spMkLst>
            <pc:docMk/>
            <pc:sldMk cId="2367707590" sldId="602"/>
            <ac:spMk id="11" creationId="{B4804F33-3DC0-4142-83E6-66EE5DE67E3D}"/>
          </ac:spMkLst>
        </pc:spChg>
        <pc:spChg chg="add mod">
          <ac:chgData name="Kamil Roman" userId="1d000128-45c5-479a-a681-25307b570359" providerId="ADAL" clId="{0BA7EE57-95F2-4D6D-9234-A38F3FCF076C}" dt="2021-12-09T22:55:56.338" v="149" actId="1076"/>
          <ac:spMkLst>
            <pc:docMk/>
            <pc:sldMk cId="2367707590" sldId="602"/>
            <ac:spMk id="12" creationId="{41442E1B-2B50-431A-A9C9-30AF3B3B0F0A}"/>
          </ac:spMkLst>
        </pc:spChg>
        <pc:spChg chg="add mod">
          <ac:chgData name="Kamil Roman" userId="1d000128-45c5-479a-a681-25307b570359" providerId="ADAL" clId="{0BA7EE57-95F2-4D6D-9234-A38F3FCF076C}" dt="2021-12-09T23:28:10.142" v="185" actId="20577"/>
          <ac:spMkLst>
            <pc:docMk/>
            <pc:sldMk cId="2367707590" sldId="602"/>
            <ac:spMk id="20" creationId="{0B1D648D-1412-40DC-8E50-9DA19C3E860D}"/>
          </ac:spMkLst>
        </pc:spChg>
        <pc:picChg chg="add mod">
          <ac:chgData name="Kamil Roman" userId="1d000128-45c5-479a-a681-25307b570359" providerId="ADAL" clId="{0BA7EE57-95F2-4D6D-9234-A38F3FCF076C}" dt="2021-12-16T22:33:33.337" v="1157"/>
          <ac:picMkLst>
            <pc:docMk/>
            <pc:sldMk cId="2367707590" sldId="602"/>
            <ac:picMk id="13" creationId="{66CAF5A4-15DA-4D7A-8209-21DB967663A0}"/>
          </ac:picMkLst>
        </pc:picChg>
        <pc:picChg chg="add del mod">
          <ac:chgData name="Kamil Roman" userId="1d000128-45c5-479a-a681-25307b570359" providerId="ADAL" clId="{0BA7EE57-95F2-4D6D-9234-A38F3FCF076C}" dt="2021-12-09T22:59:59.028" v="170" actId="931"/>
          <ac:picMkLst>
            <pc:docMk/>
            <pc:sldMk cId="2367707590" sldId="602"/>
            <ac:picMk id="14" creationId="{5B7EAFFB-3633-4D8D-8ADA-7CA7FB58A32B}"/>
          </ac:picMkLst>
        </pc:picChg>
        <pc:picChg chg="add del mod">
          <ac:chgData name="Kamil Roman" userId="1d000128-45c5-479a-a681-25307b570359" providerId="ADAL" clId="{0BA7EE57-95F2-4D6D-9234-A38F3FCF076C}" dt="2021-12-09T23:00:02.660" v="172"/>
          <ac:picMkLst>
            <pc:docMk/>
            <pc:sldMk cId="2367707590" sldId="602"/>
            <ac:picMk id="16" creationId="{6C451916-F366-4596-9C8C-97B13A68913C}"/>
          </ac:picMkLst>
        </pc:picChg>
        <pc:picChg chg="add mod">
          <ac:chgData name="Kamil Roman" userId="1d000128-45c5-479a-a681-25307b570359" providerId="ADAL" clId="{0BA7EE57-95F2-4D6D-9234-A38F3FCF076C}" dt="2021-12-09T23:28:19.529" v="187" actId="1366"/>
          <ac:picMkLst>
            <pc:docMk/>
            <pc:sldMk cId="2367707590" sldId="602"/>
            <ac:picMk id="17" creationId="{2D73AD5A-BC84-4828-88CF-022C4B07AB68}"/>
          </ac:picMkLst>
        </pc:picChg>
        <pc:picChg chg="add mod">
          <ac:chgData name="Kamil Roman" userId="1d000128-45c5-479a-a681-25307b570359" providerId="ADAL" clId="{0BA7EE57-95F2-4D6D-9234-A38F3FCF076C}" dt="2021-12-09T23:28:40.494" v="192" actId="14100"/>
          <ac:picMkLst>
            <pc:docMk/>
            <pc:sldMk cId="2367707590" sldId="602"/>
            <ac:picMk id="1025" creationId="{4B43055A-FA1A-4B9B-A951-A618895B0AD3}"/>
          </ac:picMkLst>
        </pc:picChg>
        <pc:picChg chg="add mod">
          <ac:chgData name="Kamil Roman" userId="1d000128-45c5-479a-a681-25307b570359" providerId="ADAL" clId="{0BA7EE57-95F2-4D6D-9234-A38F3FCF076C}" dt="2021-12-09T23:28:36.894" v="191" actId="1076"/>
          <ac:picMkLst>
            <pc:docMk/>
            <pc:sldMk cId="2367707590" sldId="602"/>
            <ac:picMk id="1026" creationId="{1CB0780D-B6FC-4288-89F1-535B90018027}"/>
          </ac:picMkLst>
        </pc:picChg>
      </pc:sldChg>
      <pc:sldChg chg="addSp delSp modSp ord modNotesTx">
        <pc:chgData name="Kamil Roman" userId="1d000128-45c5-479a-a681-25307b570359" providerId="ADAL" clId="{0BA7EE57-95F2-4D6D-9234-A38F3FCF076C}" dt="2021-12-16T22:31:51.438" v="1156"/>
        <pc:sldMkLst>
          <pc:docMk/>
          <pc:sldMk cId="1005926300" sldId="603"/>
        </pc:sldMkLst>
        <pc:spChg chg="mod">
          <ac:chgData name="Kamil Roman" userId="1d000128-45c5-479a-a681-25307b570359" providerId="ADAL" clId="{0BA7EE57-95F2-4D6D-9234-A38F3FCF076C}" dt="2021-12-08T02:31:18.349" v="131" actId="313"/>
          <ac:spMkLst>
            <pc:docMk/>
            <pc:sldMk cId="1005926300" sldId="603"/>
            <ac:spMk id="3" creationId="{7B09F6B5-69B0-441B-B014-A2D6B47191B8}"/>
          </ac:spMkLst>
        </pc:spChg>
        <pc:spChg chg="mod">
          <ac:chgData name="Kamil Roman" userId="1d000128-45c5-479a-a681-25307b570359" providerId="ADAL" clId="{0BA7EE57-95F2-4D6D-9234-A38F3FCF076C}" dt="2021-12-08T02:27:08.909" v="49"/>
          <ac:spMkLst>
            <pc:docMk/>
            <pc:sldMk cId="1005926300" sldId="603"/>
            <ac:spMk id="4" creationId="{D15835AF-2105-4B00-A522-239A206824A3}"/>
          </ac:spMkLst>
        </pc:spChg>
        <pc:spChg chg="add mod">
          <ac:chgData name="Kamil Roman" userId="1d000128-45c5-479a-a681-25307b570359" providerId="ADAL" clId="{0BA7EE57-95F2-4D6D-9234-A38F3FCF076C}" dt="2021-12-08T02:26:13.645" v="36" actId="1076"/>
          <ac:spMkLst>
            <pc:docMk/>
            <pc:sldMk cId="1005926300" sldId="603"/>
            <ac:spMk id="8" creationId="{E7F55B42-493C-4BD7-A3AC-26DA6C0E0A92}"/>
          </ac:spMkLst>
        </pc:spChg>
        <pc:spChg chg="add del mod">
          <ac:chgData name="Kamil Roman" userId="1d000128-45c5-479a-a681-25307b570359" providerId="ADAL" clId="{0BA7EE57-95F2-4D6D-9234-A38F3FCF076C}" dt="2021-12-08T02:25:42.033" v="29" actId="478"/>
          <ac:spMkLst>
            <pc:docMk/>
            <pc:sldMk cId="1005926300" sldId="603"/>
            <ac:spMk id="9" creationId="{32797E3D-8D7E-4DB2-9167-406CBC822F4D}"/>
          </ac:spMkLst>
        </pc:spChg>
        <pc:spChg chg="add mod">
          <ac:chgData name="Kamil Roman" userId="1d000128-45c5-479a-a681-25307b570359" providerId="ADAL" clId="{0BA7EE57-95F2-4D6D-9234-A38F3FCF076C}" dt="2021-12-08T02:28:00.268" v="60" actId="1076"/>
          <ac:spMkLst>
            <pc:docMk/>
            <pc:sldMk cId="1005926300" sldId="603"/>
            <ac:spMk id="10" creationId="{DD6AB0E8-6C50-4BFB-B87A-27EEC71CD76A}"/>
          </ac:spMkLst>
        </pc:spChg>
        <pc:spChg chg="add mod">
          <ac:chgData name="Kamil Roman" userId="1d000128-45c5-479a-a681-25307b570359" providerId="ADAL" clId="{0BA7EE57-95F2-4D6D-9234-A38F3FCF076C}" dt="2021-12-10T11:24:26.960" v="596" actId="313"/>
          <ac:spMkLst>
            <pc:docMk/>
            <pc:sldMk cId="1005926300" sldId="603"/>
            <ac:spMk id="11" creationId="{56C5EB57-159A-4F55-86EC-D6B3FADF01A6}"/>
          </ac:spMkLst>
        </pc:spChg>
        <pc:spChg chg="add mod">
          <ac:chgData name="Kamil Roman" userId="1d000128-45c5-479a-a681-25307b570359" providerId="ADAL" clId="{0BA7EE57-95F2-4D6D-9234-A38F3FCF076C}" dt="2021-12-08T02:26:20.766" v="40" actId="20577"/>
          <ac:spMkLst>
            <pc:docMk/>
            <pc:sldMk cId="1005926300" sldId="603"/>
            <ac:spMk id="12" creationId="{EC3B99B0-CE5E-4321-8912-0ED6699C4C29}"/>
          </ac:spMkLst>
        </pc:spChg>
        <pc:picChg chg="add mod">
          <ac:chgData name="Kamil Roman" userId="1d000128-45c5-479a-a681-25307b570359" providerId="ADAL" clId="{0BA7EE57-95F2-4D6D-9234-A38F3FCF076C}" dt="2021-12-16T22:31:51.438" v="1156"/>
          <ac:picMkLst>
            <pc:docMk/>
            <pc:sldMk cId="1005926300" sldId="603"/>
            <ac:picMk id="9" creationId="{5370E048-B11D-407C-8549-A6966324A380}"/>
          </ac:picMkLst>
        </pc:picChg>
        <pc:picChg chg="add mod">
          <ac:chgData name="Kamil Roman" userId="1d000128-45c5-479a-a681-25307b570359" providerId="ADAL" clId="{0BA7EE57-95F2-4D6D-9234-A38F3FCF076C}" dt="2021-12-08T02:27:54.570" v="59" actId="1076"/>
          <ac:picMkLst>
            <pc:docMk/>
            <pc:sldMk cId="1005926300" sldId="603"/>
            <ac:picMk id="1025" creationId="{1FD5EFBC-3ED0-4D98-8288-1E8B4FF04A67}"/>
          </ac:picMkLst>
        </pc:picChg>
        <pc:picChg chg="add mod">
          <ac:chgData name="Kamil Roman" userId="1d000128-45c5-479a-a681-25307b570359" providerId="ADAL" clId="{0BA7EE57-95F2-4D6D-9234-A38F3FCF076C}" dt="2021-12-08T02:26:08.557" v="35" actId="14100"/>
          <ac:picMkLst>
            <pc:docMk/>
            <pc:sldMk cId="1005926300" sldId="603"/>
            <ac:picMk id="1026" creationId="{492EC7B8-1C80-4400-9BAA-2DD26A01E014}"/>
          </ac:picMkLst>
        </pc:picChg>
      </pc:sldChg>
      <pc:sldChg chg="addSp modSp modNotesTx">
        <pc:chgData name="Kamil Roman" userId="1d000128-45c5-479a-a681-25307b570359" providerId="ADAL" clId="{0BA7EE57-95F2-4D6D-9234-A38F3FCF076C}" dt="2021-12-16T22:35:06.029" v="1158"/>
        <pc:sldMkLst>
          <pc:docMk/>
          <pc:sldMk cId="3634135594" sldId="604"/>
        </pc:sldMkLst>
        <pc:spChg chg="mod">
          <ac:chgData name="Kamil Roman" userId="1d000128-45c5-479a-a681-25307b570359" providerId="ADAL" clId="{0BA7EE57-95F2-4D6D-9234-A38F3FCF076C}" dt="2021-12-10T01:18:00.374" v="241"/>
          <ac:spMkLst>
            <pc:docMk/>
            <pc:sldMk cId="3634135594" sldId="604"/>
            <ac:spMk id="2" creationId="{399236B0-5C91-421D-B255-DBDD08106BFC}"/>
          </ac:spMkLst>
        </pc:spChg>
        <pc:spChg chg="mod">
          <ac:chgData name="Kamil Roman" userId="1d000128-45c5-479a-a681-25307b570359" providerId="ADAL" clId="{0BA7EE57-95F2-4D6D-9234-A38F3FCF076C}" dt="2021-12-10T01:19:17.609" v="269" actId="121"/>
          <ac:spMkLst>
            <pc:docMk/>
            <pc:sldMk cId="3634135594" sldId="604"/>
            <ac:spMk id="4" creationId="{BDF9FC37-3130-4A01-9E74-E54B73E078A0}"/>
          </ac:spMkLst>
        </pc:spChg>
        <pc:picChg chg="add mod">
          <ac:chgData name="Kamil Roman" userId="1d000128-45c5-479a-a681-25307b570359" providerId="ADAL" clId="{0BA7EE57-95F2-4D6D-9234-A38F3FCF076C}" dt="2021-12-16T22:35:06.029" v="1158"/>
          <ac:picMkLst>
            <pc:docMk/>
            <pc:sldMk cId="3634135594" sldId="604"/>
            <ac:picMk id="8" creationId="{ECAFAA1F-647C-45CD-BF3C-C52A4700D6E7}"/>
          </ac:picMkLst>
        </pc:picChg>
        <pc:picChg chg="add mod">
          <ac:chgData name="Kamil Roman" userId="1d000128-45c5-479a-a681-25307b570359" providerId="ADAL" clId="{0BA7EE57-95F2-4D6D-9234-A38F3FCF076C}" dt="2021-12-10T01:23:35.059" v="317"/>
          <ac:picMkLst>
            <pc:docMk/>
            <pc:sldMk cId="3634135594" sldId="604"/>
            <ac:picMk id="2050" creationId="{F0DEB3AE-AC93-4E17-BFF4-109CFC0CFB50}"/>
          </ac:picMkLst>
        </pc:picChg>
      </pc:sldChg>
      <pc:sldChg chg="addSp modSp add modNotesTx">
        <pc:chgData name="Kamil Roman" userId="1d000128-45c5-479a-a681-25307b570359" providerId="ADAL" clId="{0BA7EE57-95F2-4D6D-9234-A38F3FCF076C}" dt="2021-12-16T22:36:42.185" v="1159"/>
        <pc:sldMkLst>
          <pc:docMk/>
          <pc:sldMk cId="1991766476" sldId="605"/>
        </pc:sldMkLst>
        <pc:spChg chg="mod">
          <ac:chgData name="Kamil Roman" userId="1d000128-45c5-479a-a681-25307b570359" providerId="ADAL" clId="{0BA7EE57-95F2-4D6D-9234-A38F3FCF076C}" dt="2021-12-10T01:26:07.245" v="330" actId="20577"/>
          <ac:spMkLst>
            <pc:docMk/>
            <pc:sldMk cId="1991766476" sldId="605"/>
            <ac:spMk id="2" creationId="{84453959-3035-40F6-8C86-B8578D436F05}"/>
          </ac:spMkLst>
        </pc:spChg>
        <pc:spChg chg="mod">
          <ac:chgData name="Kamil Roman" userId="1d000128-45c5-479a-a681-25307b570359" providerId="ADAL" clId="{0BA7EE57-95F2-4D6D-9234-A38F3FCF076C}" dt="2021-12-10T01:31:56.984" v="383" actId="20577"/>
          <ac:spMkLst>
            <pc:docMk/>
            <pc:sldMk cId="1991766476" sldId="605"/>
            <ac:spMk id="4" creationId="{4DD720F9-2552-44C3-93CB-2BB0E380DAA9}"/>
          </ac:spMkLst>
        </pc:spChg>
        <pc:spChg chg="add mod">
          <ac:chgData name="Kamil Roman" userId="1d000128-45c5-479a-a681-25307b570359" providerId="ADAL" clId="{0BA7EE57-95F2-4D6D-9234-A38F3FCF076C}" dt="2021-12-10T01:32:56.486" v="399" actId="1076"/>
          <ac:spMkLst>
            <pc:docMk/>
            <pc:sldMk cId="1991766476" sldId="605"/>
            <ac:spMk id="8" creationId="{7C92F0AB-E984-4E47-8A85-B145FEA6E4E2}"/>
          </ac:spMkLst>
        </pc:spChg>
        <pc:spChg chg="add mod">
          <ac:chgData name="Kamil Roman" userId="1d000128-45c5-479a-a681-25307b570359" providerId="ADAL" clId="{0BA7EE57-95F2-4D6D-9234-A38F3FCF076C}" dt="2021-12-10T01:32:59.485" v="400" actId="1076"/>
          <ac:spMkLst>
            <pc:docMk/>
            <pc:sldMk cId="1991766476" sldId="605"/>
            <ac:spMk id="9" creationId="{BD45D280-DD79-4E9B-9AC4-FEB29CF7C8B8}"/>
          </ac:spMkLst>
        </pc:spChg>
        <pc:spChg chg="add mod">
          <ac:chgData name="Kamil Roman" userId="1d000128-45c5-479a-a681-25307b570359" providerId="ADAL" clId="{0BA7EE57-95F2-4D6D-9234-A38F3FCF076C}" dt="2021-12-10T01:30:18.713" v="354" actId="1076"/>
          <ac:spMkLst>
            <pc:docMk/>
            <pc:sldMk cId="1991766476" sldId="605"/>
            <ac:spMk id="10" creationId="{3AD14D67-8850-4609-A8A3-ABA6FBF094D5}"/>
          </ac:spMkLst>
        </pc:spChg>
        <pc:picChg chg="add mod">
          <ac:chgData name="Kamil Roman" userId="1d000128-45c5-479a-a681-25307b570359" providerId="ADAL" clId="{0BA7EE57-95F2-4D6D-9234-A38F3FCF076C}" dt="2021-12-16T22:36:42.185" v="1159"/>
          <ac:picMkLst>
            <pc:docMk/>
            <pc:sldMk cId="1991766476" sldId="605"/>
            <ac:picMk id="11" creationId="{C5F8842B-2281-4656-9CB9-B72A26D2FAA0}"/>
          </ac:picMkLst>
        </pc:picChg>
        <pc:picChg chg="add mod">
          <ac:chgData name="Kamil Roman" userId="1d000128-45c5-479a-a681-25307b570359" providerId="ADAL" clId="{0BA7EE57-95F2-4D6D-9234-A38F3FCF076C}" dt="2021-12-10T01:32:53.779" v="398" actId="14100"/>
          <ac:picMkLst>
            <pc:docMk/>
            <pc:sldMk cId="1991766476" sldId="605"/>
            <ac:picMk id="3073" creationId="{BDF9EC20-29A7-4C0C-8AD8-E614A6AEE7F7}"/>
          </ac:picMkLst>
        </pc:picChg>
        <pc:picChg chg="add mod">
          <ac:chgData name="Kamil Roman" userId="1d000128-45c5-479a-a681-25307b570359" providerId="ADAL" clId="{0BA7EE57-95F2-4D6D-9234-A38F3FCF076C}" dt="2021-12-10T01:32:50.455" v="397" actId="1076"/>
          <ac:picMkLst>
            <pc:docMk/>
            <pc:sldMk cId="1991766476" sldId="605"/>
            <ac:picMk id="3074" creationId="{9A212E92-8CA6-4F02-9101-C20C049A111E}"/>
          </ac:picMkLst>
        </pc:picChg>
      </pc:sldChg>
      <pc:sldChg chg="addSp delSp modSp add modNotesTx">
        <pc:chgData name="Kamil Roman" userId="1d000128-45c5-479a-a681-25307b570359" providerId="ADAL" clId="{0BA7EE57-95F2-4D6D-9234-A38F3FCF076C}" dt="2021-12-16T22:37:58.506" v="1160"/>
        <pc:sldMkLst>
          <pc:docMk/>
          <pc:sldMk cId="2507592311" sldId="606"/>
        </pc:sldMkLst>
        <pc:spChg chg="mod">
          <ac:chgData name="Kamil Roman" userId="1d000128-45c5-479a-a681-25307b570359" providerId="ADAL" clId="{0BA7EE57-95F2-4D6D-9234-A38F3FCF076C}" dt="2021-12-10T01:37:33.391" v="427" actId="20577"/>
          <ac:spMkLst>
            <pc:docMk/>
            <pc:sldMk cId="2507592311" sldId="606"/>
            <ac:spMk id="2" creationId="{A3AF409D-5F23-4BCA-9101-E649BE90E65B}"/>
          </ac:spMkLst>
        </pc:spChg>
        <pc:spChg chg="mod">
          <ac:chgData name="Kamil Roman" userId="1d000128-45c5-479a-a681-25307b570359" providerId="ADAL" clId="{0BA7EE57-95F2-4D6D-9234-A38F3FCF076C}" dt="2021-12-10T01:37:17.058" v="425" actId="20577"/>
          <ac:spMkLst>
            <pc:docMk/>
            <pc:sldMk cId="2507592311" sldId="606"/>
            <ac:spMk id="4" creationId="{622FBC97-A9BF-4E29-9D13-6423C9B4C6D0}"/>
          </ac:spMkLst>
        </pc:spChg>
        <pc:spChg chg="add mod">
          <ac:chgData name="Kamil Roman" userId="1d000128-45c5-479a-a681-25307b570359" providerId="ADAL" clId="{0BA7EE57-95F2-4D6D-9234-A38F3FCF076C}" dt="2021-12-10T01:40:23.269" v="452" actId="1036"/>
          <ac:spMkLst>
            <pc:docMk/>
            <pc:sldMk cId="2507592311" sldId="606"/>
            <ac:spMk id="9" creationId="{F7C26877-4C81-4A00-A5E0-0BF3F071E792}"/>
          </ac:spMkLst>
        </pc:spChg>
        <pc:spChg chg="add mod">
          <ac:chgData name="Kamil Roman" userId="1d000128-45c5-479a-a681-25307b570359" providerId="ADAL" clId="{0BA7EE57-95F2-4D6D-9234-A38F3FCF076C}" dt="2021-12-10T01:40:23.269" v="452" actId="1036"/>
          <ac:spMkLst>
            <pc:docMk/>
            <pc:sldMk cId="2507592311" sldId="606"/>
            <ac:spMk id="11" creationId="{546F7B30-C028-45FD-87D8-5A532D7BC613}"/>
          </ac:spMkLst>
        </pc:spChg>
        <pc:picChg chg="add mod">
          <ac:chgData name="Kamil Roman" userId="1d000128-45c5-479a-a681-25307b570359" providerId="ADAL" clId="{0BA7EE57-95F2-4D6D-9234-A38F3FCF076C}" dt="2021-12-16T22:37:58.506" v="1160"/>
          <ac:picMkLst>
            <pc:docMk/>
            <pc:sldMk cId="2507592311" sldId="606"/>
            <ac:picMk id="8" creationId="{3615E5FA-DCF8-4030-A6E3-E24C49EB1FB9}"/>
          </ac:picMkLst>
        </pc:picChg>
        <pc:picChg chg="add del">
          <ac:chgData name="Kamil Roman" userId="1d000128-45c5-479a-a681-25307b570359" providerId="ADAL" clId="{0BA7EE57-95F2-4D6D-9234-A38F3FCF076C}" dt="2021-12-10T01:36:52.183" v="416"/>
          <ac:picMkLst>
            <pc:docMk/>
            <pc:sldMk cId="2507592311" sldId="606"/>
            <ac:picMk id="8" creationId="{CEA13F0B-8C46-4B8C-AFF2-90FB7D59BA7B}"/>
          </ac:picMkLst>
        </pc:picChg>
        <pc:picChg chg="add mod">
          <ac:chgData name="Kamil Roman" userId="1d000128-45c5-479a-a681-25307b570359" providerId="ADAL" clId="{0BA7EE57-95F2-4D6D-9234-A38F3FCF076C}" dt="2021-12-10T01:40:23.269" v="452" actId="1036"/>
          <ac:picMkLst>
            <pc:docMk/>
            <pc:sldMk cId="2507592311" sldId="606"/>
            <ac:picMk id="4098" creationId="{C8823A57-FA93-41B5-B7F8-C175E9AC7721}"/>
          </ac:picMkLst>
        </pc:picChg>
      </pc:sldChg>
      <pc:sldChg chg="addSp modSp add modNotes modNotesTx">
        <pc:chgData name="Kamil Roman" userId="1d000128-45c5-479a-a681-25307b570359" providerId="ADAL" clId="{0BA7EE57-95F2-4D6D-9234-A38F3FCF076C}" dt="2021-12-16T22:39:30.601" v="1161"/>
        <pc:sldMkLst>
          <pc:docMk/>
          <pc:sldMk cId="1848882973" sldId="607"/>
        </pc:sldMkLst>
        <pc:spChg chg="mod">
          <ac:chgData name="Kamil Roman" userId="1d000128-45c5-479a-a681-25307b570359" providerId="ADAL" clId="{0BA7EE57-95F2-4D6D-9234-A38F3FCF076C}" dt="2021-12-10T01:48:55.991" v="484"/>
          <ac:spMkLst>
            <pc:docMk/>
            <pc:sldMk cId="1848882973" sldId="607"/>
            <ac:spMk id="2" creationId="{29E3D68C-A943-48F6-8420-732298B4AD07}"/>
          </ac:spMkLst>
        </pc:spChg>
        <pc:spChg chg="mod">
          <ac:chgData name="Kamil Roman" userId="1d000128-45c5-479a-a681-25307b570359" providerId="ADAL" clId="{0BA7EE57-95F2-4D6D-9234-A38F3FCF076C}" dt="2021-12-10T01:49:19.064" v="497" actId="20577"/>
          <ac:spMkLst>
            <pc:docMk/>
            <pc:sldMk cId="1848882973" sldId="607"/>
            <ac:spMk id="4" creationId="{858B3729-91B6-4B49-82DA-A1214C859AE7}"/>
          </ac:spMkLst>
        </pc:spChg>
        <pc:picChg chg="add mod">
          <ac:chgData name="Kamil Roman" userId="1d000128-45c5-479a-a681-25307b570359" providerId="ADAL" clId="{0BA7EE57-95F2-4D6D-9234-A38F3FCF076C}" dt="2021-12-16T22:39:30.601" v="1161"/>
          <ac:picMkLst>
            <pc:docMk/>
            <pc:sldMk cId="1848882973" sldId="607"/>
            <ac:picMk id="8" creationId="{D54279D8-780B-420B-8C70-D7E34DAC2A11}"/>
          </ac:picMkLst>
        </pc:picChg>
        <pc:picChg chg="add mod ord">
          <ac:chgData name="Kamil Roman" userId="1d000128-45c5-479a-a681-25307b570359" providerId="ADAL" clId="{0BA7EE57-95F2-4D6D-9234-A38F3FCF076C}" dt="2021-12-10T01:50:10.705" v="510" actId="14100"/>
          <ac:picMkLst>
            <pc:docMk/>
            <pc:sldMk cId="1848882973" sldId="607"/>
            <ac:picMk id="5122" creationId="{2D9C2A42-E00F-4705-8F87-97EFE3B3C8D2}"/>
          </ac:picMkLst>
        </pc:picChg>
      </pc:sldChg>
      <pc:sldChg chg="addSp delSp modSp add modNotesTx">
        <pc:chgData name="Kamil Roman" userId="1d000128-45c5-479a-a681-25307b570359" providerId="ADAL" clId="{0BA7EE57-95F2-4D6D-9234-A38F3FCF076C}" dt="2021-12-16T22:42:17.193" v="1162"/>
        <pc:sldMkLst>
          <pc:docMk/>
          <pc:sldMk cId="3096896010" sldId="608"/>
        </pc:sldMkLst>
        <pc:spChg chg="del">
          <ac:chgData name="Kamil Roman" userId="1d000128-45c5-479a-a681-25307b570359" providerId="ADAL" clId="{0BA7EE57-95F2-4D6D-9234-A38F3FCF076C}" dt="2021-12-10T01:54:52.746" v="537"/>
          <ac:spMkLst>
            <pc:docMk/>
            <pc:sldMk cId="3096896010" sldId="608"/>
            <ac:spMk id="2" creationId="{CFE9FCBD-1BA8-4E1C-90F9-B015C0B72E01}"/>
          </ac:spMkLst>
        </pc:spChg>
        <pc:spChg chg="del">
          <ac:chgData name="Kamil Roman" userId="1d000128-45c5-479a-a681-25307b570359" providerId="ADAL" clId="{0BA7EE57-95F2-4D6D-9234-A38F3FCF076C}" dt="2021-12-10T01:54:52.746" v="537"/>
          <ac:spMkLst>
            <pc:docMk/>
            <pc:sldMk cId="3096896010" sldId="608"/>
            <ac:spMk id="3" creationId="{DB59C35A-A49D-4FEE-BC28-0CEBB58B714C}"/>
          </ac:spMkLst>
        </pc:spChg>
        <pc:spChg chg="del">
          <ac:chgData name="Kamil Roman" userId="1d000128-45c5-479a-a681-25307b570359" providerId="ADAL" clId="{0BA7EE57-95F2-4D6D-9234-A38F3FCF076C}" dt="2021-12-10T01:54:52.746" v="537"/>
          <ac:spMkLst>
            <pc:docMk/>
            <pc:sldMk cId="3096896010" sldId="608"/>
            <ac:spMk id="4" creationId="{919B6E2F-199A-441D-87DC-546E0597F99A}"/>
          </ac:spMkLst>
        </pc:spChg>
        <pc:spChg chg="del">
          <ac:chgData name="Kamil Roman" userId="1d000128-45c5-479a-a681-25307b570359" providerId="ADAL" clId="{0BA7EE57-95F2-4D6D-9234-A38F3FCF076C}" dt="2021-12-10T01:54:52.746" v="537"/>
          <ac:spMkLst>
            <pc:docMk/>
            <pc:sldMk cId="3096896010" sldId="608"/>
            <ac:spMk id="5" creationId="{7687F58D-F6E4-4A46-8876-93B407ECEAE6}"/>
          </ac:spMkLst>
        </pc:spChg>
        <pc:spChg chg="del">
          <ac:chgData name="Kamil Roman" userId="1d000128-45c5-479a-a681-25307b570359" providerId="ADAL" clId="{0BA7EE57-95F2-4D6D-9234-A38F3FCF076C}" dt="2021-12-10T01:54:52.746" v="537"/>
          <ac:spMkLst>
            <pc:docMk/>
            <pc:sldMk cId="3096896010" sldId="608"/>
            <ac:spMk id="6" creationId="{682D78B6-F46E-4231-880C-AD3EA68B5DE6}"/>
          </ac:spMkLst>
        </pc:spChg>
        <pc:spChg chg="del">
          <ac:chgData name="Kamil Roman" userId="1d000128-45c5-479a-a681-25307b570359" providerId="ADAL" clId="{0BA7EE57-95F2-4D6D-9234-A38F3FCF076C}" dt="2021-12-10T01:54:52.746" v="537"/>
          <ac:spMkLst>
            <pc:docMk/>
            <pc:sldMk cId="3096896010" sldId="608"/>
            <ac:spMk id="7" creationId="{38CB9BD5-3D14-422C-8E35-2F85FC58AE0E}"/>
          </ac:spMkLst>
        </pc:spChg>
        <pc:spChg chg="del">
          <ac:chgData name="Kamil Roman" userId="1d000128-45c5-479a-a681-25307b570359" providerId="ADAL" clId="{0BA7EE57-95F2-4D6D-9234-A38F3FCF076C}" dt="2021-12-10T01:54:52.746" v="537"/>
          <ac:spMkLst>
            <pc:docMk/>
            <pc:sldMk cId="3096896010" sldId="608"/>
            <ac:spMk id="8" creationId="{E807FC66-6DB0-4F89-BE00-8DF7EBD4CABE}"/>
          </ac:spMkLst>
        </pc:spChg>
        <pc:spChg chg="del">
          <ac:chgData name="Kamil Roman" userId="1d000128-45c5-479a-a681-25307b570359" providerId="ADAL" clId="{0BA7EE57-95F2-4D6D-9234-A38F3FCF076C}" dt="2021-12-10T01:54:52.746" v="537"/>
          <ac:spMkLst>
            <pc:docMk/>
            <pc:sldMk cId="3096896010" sldId="608"/>
            <ac:spMk id="9" creationId="{647C1663-68F5-4944-AEE9-A022A0A1D2D6}"/>
          </ac:spMkLst>
        </pc:spChg>
        <pc:spChg chg="add del mod">
          <ac:chgData name="Kamil Roman" userId="1d000128-45c5-479a-a681-25307b570359" providerId="ADAL" clId="{0BA7EE57-95F2-4D6D-9234-A38F3FCF076C}" dt="2021-12-10T01:55:04.034" v="540"/>
          <ac:spMkLst>
            <pc:docMk/>
            <pc:sldMk cId="3096896010" sldId="608"/>
            <ac:spMk id="10" creationId="{EBC3B88C-5C2C-4631-A20B-586F27462A78}"/>
          </ac:spMkLst>
        </pc:spChg>
        <pc:spChg chg="add mod">
          <ac:chgData name="Kamil Roman" userId="1d000128-45c5-479a-a681-25307b570359" providerId="ADAL" clId="{0BA7EE57-95F2-4D6D-9234-A38F3FCF076C}" dt="2021-12-10T01:54:52.746" v="537"/>
          <ac:spMkLst>
            <pc:docMk/>
            <pc:sldMk cId="3096896010" sldId="608"/>
            <ac:spMk id="11" creationId="{F48BA02D-0C16-4018-8CF9-4015750E0D06}"/>
          </ac:spMkLst>
        </pc:spChg>
        <pc:spChg chg="add mod">
          <ac:chgData name="Kamil Roman" userId="1d000128-45c5-479a-a681-25307b570359" providerId="ADAL" clId="{0BA7EE57-95F2-4D6D-9234-A38F3FCF076C}" dt="2021-12-10T01:54:52.746" v="537"/>
          <ac:spMkLst>
            <pc:docMk/>
            <pc:sldMk cId="3096896010" sldId="608"/>
            <ac:spMk id="12" creationId="{01D68AB7-6B7D-4F91-9B89-B1A62ACF07E5}"/>
          </ac:spMkLst>
        </pc:spChg>
        <pc:spChg chg="add mod">
          <ac:chgData name="Kamil Roman" userId="1d000128-45c5-479a-a681-25307b570359" providerId="ADAL" clId="{0BA7EE57-95F2-4D6D-9234-A38F3FCF076C}" dt="2021-12-10T01:54:52.746" v="537"/>
          <ac:spMkLst>
            <pc:docMk/>
            <pc:sldMk cId="3096896010" sldId="608"/>
            <ac:spMk id="13" creationId="{DC7E9316-7516-4091-A0C4-686D3DA0C3F1}"/>
          </ac:spMkLst>
        </pc:spChg>
        <pc:spChg chg="add mod">
          <ac:chgData name="Kamil Roman" userId="1d000128-45c5-479a-a681-25307b570359" providerId="ADAL" clId="{0BA7EE57-95F2-4D6D-9234-A38F3FCF076C}" dt="2021-12-10T01:58:10.462" v="552" actId="20577"/>
          <ac:spMkLst>
            <pc:docMk/>
            <pc:sldMk cId="3096896010" sldId="608"/>
            <ac:spMk id="14" creationId="{6503DA46-34EA-41F6-98FB-A417BCD373CB}"/>
          </ac:spMkLst>
        </pc:spChg>
        <pc:spChg chg="add mod">
          <ac:chgData name="Kamil Roman" userId="1d000128-45c5-479a-a681-25307b570359" providerId="ADAL" clId="{0BA7EE57-95F2-4D6D-9234-A38F3FCF076C}" dt="2021-12-10T01:54:52.746" v="537"/>
          <ac:spMkLst>
            <pc:docMk/>
            <pc:sldMk cId="3096896010" sldId="608"/>
            <ac:spMk id="15" creationId="{350F5EA8-B4CC-420A-8FF2-00C5936A3296}"/>
          </ac:spMkLst>
        </pc:spChg>
        <pc:picChg chg="add mod">
          <ac:chgData name="Kamil Roman" userId="1d000128-45c5-479a-a681-25307b570359" providerId="ADAL" clId="{0BA7EE57-95F2-4D6D-9234-A38F3FCF076C}" dt="2021-12-16T22:42:17.193" v="1162"/>
          <ac:picMkLst>
            <pc:docMk/>
            <pc:sldMk cId="3096896010" sldId="608"/>
            <ac:picMk id="2" creationId="{EA830018-E7D7-4282-8201-9E56FB66E3C6}"/>
          </ac:picMkLst>
        </pc:picChg>
        <pc:picChg chg="add mod">
          <ac:chgData name="Kamil Roman" userId="1d000128-45c5-479a-a681-25307b570359" providerId="ADAL" clId="{0BA7EE57-95F2-4D6D-9234-A38F3FCF076C}" dt="2021-12-10T01:58:05.165" v="550" actId="14100"/>
          <ac:picMkLst>
            <pc:docMk/>
            <pc:sldMk cId="3096896010" sldId="608"/>
            <ac:picMk id="17" creationId="{363B79B6-C0B0-4F13-8614-C4ED3BAEED66}"/>
          </ac:picMkLst>
        </pc:picChg>
        <pc:picChg chg="add del mod">
          <ac:chgData name="Kamil Roman" userId="1d000128-45c5-479a-a681-25307b570359" providerId="ADAL" clId="{0BA7EE57-95F2-4D6D-9234-A38F3FCF076C}" dt="2021-12-10T01:54:58.756" v="539"/>
          <ac:picMkLst>
            <pc:docMk/>
            <pc:sldMk cId="3096896010" sldId="608"/>
            <ac:picMk id="6146" creationId="{B4659B52-F1C0-4D28-8B91-D10DBA4512DC}"/>
          </ac:picMkLst>
        </pc:picChg>
      </pc:sldChg>
      <pc:sldChg chg="addSp modSp add modNotesTx">
        <pc:chgData name="Kamil Roman" userId="1d000128-45c5-479a-a681-25307b570359" providerId="ADAL" clId="{0BA7EE57-95F2-4D6D-9234-A38F3FCF076C}" dt="2021-12-16T22:43:57.900" v="1163"/>
        <pc:sldMkLst>
          <pc:docMk/>
          <pc:sldMk cId="3369134328" sldId="609"/>
        </pc:sldMkLst>
        <pc:spChg chg="mod">
          <ac:chgData name="Kamil Roman" userId="1d000128-45c5-479a-a681-25307b570359" providerId="ADAL" clId="{0BA7EE57-95F2-4D6D-9234-A38F3FCF076C}" dt="2021-12-11T13:32:19.724" v="598"/>
          <ac:spMkLst>
            <pc:docMk/>
            <pc:sldMk cId="3369134328" sldId="609"/>
            <ac:spMk id="9" creationId="{412136B2-7E40-40A2-89BE-2AE53AED425A}"/>
          </ac:spMkLst>
        </pc:spChg>
        <pc:picChg chg="add mod">
          <ac:chgData name="Kamil Roman" userId="1d000128-45c5-479a-a681-25307b570359" providerId="ADAL" clId="{0BA7EE57-95F2-4D6D-9234-A38F3FCF076C}" dt="2021-12-16T22:43:57.900" v="1163"/>
          <ac:picMkLst>
            <pc:docMk/>
            <pc:sldMk cId="3369134328" sldId="609"/>
            <ac:picMk id="10" creationId="{93FA66E6-02D8-4C6A-8E85-8945C9E48358}"/>
          </ac:picMkLst>
        </pc:picChg>
      </pc:sldChg>
      <pc:sldChg chg="addSp modSp modNotesTx">
        <pc:chgData name="Kamil Roman" userId="1d000128-45c5-479a-a681-25307b570359" providerId="ADAL" clId="{0BA7EE57-95F2-4D6D-9234-A38F3FCF076C}" dt="2021-12-16T22:44:57.752" v="1164"/>
        <pc:sldMkLst>
          <pc:docMk/>
          <pc:sldMk cId="235446472" sldId="610"/>
        </pc:sldMkLst>
        <pc:spChg chg="mod">
          <ac:chgData name="Kamil Roman" userId="1d000128-45c5-479a-a681-25307b570359" providerId="ADAL" clId="{0BA7EE57-95F2-4D6D-9234-A38F3FCF076C}" dt="2021-12-11T13:36:20.909" v="604" actId="6549"/>
          <ac:spMkLst>
            <pc:docMk/>
            <pc:sldMk cId="235446472" sldId="610"/>
            <ac:spMk id="6" creationId="{BE6AF4DE-1BE0-EE46-85D2-5E5D627976AB}"/>
          </ac:spMkLst>
        </pc:spChg>
        <pc:spChg chg="mod">
          <ac:chgData name="Kamil Roman" userId="1d000128-45c5-479a-a681-25307b570359" providerId="ADAL" clId="{0BA7EE57-95F2-4D6D-9234-A38F3FCF076C}" dt="2021-12-11T13:37:22.371" v="610" actId="20577"/>
          <ac:spMkLst>
            <pc:docMk/>
            <pc:sldMk cId="235446472" sldId="610"/>
            <ac:spMk id="9" creationId="{B7E66E00-051C-C34B-A9EB-BDEA8BA9AD46}"/>
          </ac:spMkLst>
        </pc:spChg>
        <pc:picChg chg="add mod">
          <ac:chgData name="Kamil Roman" userId="1d000128-45c5-479a-a681-25307b570359" providerId="ADAL" clId="{0BA7EE57-95F2-4D6D-9234-A38F3FCF076C}" dt="2021-12-16T22:44:57.752" v="1164"/>
          <ac:picMkLst>
            <pc:docMk/>
            <pc:sldMk cId="235446472" sldId="610"/>
            <ac:picMk id="10" creationId="{FDC2535D-8BB1-400E-BBA6-2E16217F85E8}"/>
          </ac:picMkLst>
        </pc:picChg>
        <pc:picChg chg="add mod">
          <ac:chgData name="Kamil Roman" userId="1d000128-45c5-479a-a681-25307b570359" providerId="ADAL" clId="{0BA7EE57-95F2-4D6D-9234-A38F3FCF076C}" dt="2021-12-11T13:36:41.084" v="608" actId="1076"/>
          <ac:picMkLst>
            <pc:docMk/>
            <pc:sldMk cId="235446472" sldId="610"/>
            <ac:picMk id="1026" creationId="{BDE31A65-095E-462C-92F1-551A22DFA19A}"/>
          </ac:picMkLst>
        </pc:picChg>
      </pc:sldChg>
      <pc:sldChg chg="addSp modSp add modNotesTx">
        <pc:chgData name="Kamil Roman" userId="1d000128-45c5-479a-a681-25307b570359" providerId="ADAL" clId="{0BA7EE57-95F2-4D6D-9234-A38F3FCF076C}" dt="2021-12-16T22:45:47.952" v="1165"/>
        <pc:sldMkLst>
          <pc:docMk/>
          <pc:sldMk cId="1015740949" sldId="611"/>
        </pc:sldMkLst>
        <pc:spChg chg="mod">
          <ac:chgData name="Kamil Roman" userId="1d000128-45c5-479a-a681-25307b570359" providerId="ADAL" clId="{0BA7EE57-95F2-4D6D-9234-A38F3FCF076C}" dt="2021-12-11T13:44:22.423" v="620"/>
          <ac:spMkLst>
            <pc:docMk/>
            <pc:sldMk cId="1015740949" sldId="611"/>
            <ac:spMk id="6" creationId="{B6E9DFD6-4B15-4957-96DC-36EC7E101CDA}"/>
          </ac:spMkLst>
        </pc:spChg>
        <pc:spChg chg="mod">
          <ac:chgData name="Kamil Roman" userId="1d000128-45c5-479a-a681-25307b570359" providerId="ADAL" clId="{0BA7EE57-95F2-4D6D-9234-A38F3FCF076C}" dt="2021-12-11T13:43:33.367" v="619" actId="6549"/>
          <ac:spMkLst>
            <pc:docMk/>
            <pc:sldMk cId="1015740949" sldId="611"/>
            <ac:spMk id="9" creationId="{F2E78FA6-FE1A-4352-A01F-5EF2F176192E}"/>
          </ac:spMkLst>
        </pc:spChg>
        <pc:picChg chg="add mod">
          <ac:chgData name="Kamil Roman" userId="1d000128-45c5-479a-a681-25307b570359" providerId="ADAL" clId="{0BA7EE57-95F2-4D6D-9234-A38F3FCF076C}" dt="2021-12-16T22:45:47.952" v="1165"/>
          <ac:picMkLst>
            <pc:docMk/>
            <pc:sldMk cId="1015740949" sldId="611"/>
            <ac:picMk id="10" creationId="{24CC3BB1-CD6A-492C-BEE6-96B112E13A74}"/>
          </ac:picMkLst>
        </pc:picChg>
        <pc:picChg chg="add mod">
          <ac:chgData name="Kamil Roman" userId="1d000128-45c5-479a-a681-25307b570359" providerId="ADAL" clId="{0BA7EE57-95F2-4D6D-9234-A38F3FCF076C}" dt="2021-12-11T13:43:32.010" v="618" actId="1076"/>
          <ac:picMkLst>
            <pc:docMk/>
            <pc:sldMk cId="1015740949" sldId="611"/>
            <ac:picMk id="2050" creationId="{BACFEF1C-8987-486D-8650-BAB4779FF9DE}"/>
          </ac:picMkLst>
        </pc:picChg>
      </pc:sldChg>
      <pc:sldChg chg="addSp modSp add modNotesTx">
        <pc:chgData name="Kamil Roman" userId="1d000128-45c5-479a-a681-25307b570359" providerId="ADAL" clId="{0BA7EE57-95F2-4D6D-9234-A38F3FCF076C}" dt="2021-12-16T22:47:06.010" v="1169"/>
        <pc:sldMkLst>
          <pc:docMk/>
          <pc:sldMk cId="204571698" sldId="612"/>
        </pc:sldMkLst>
        <pc:spChg chg="mod">
          <ac:chgData name="Kamil Roman" userId="1d000128-45c5-479a-a681-25307b570359" providerId="ADAL" clId="{0BA7EE57-95F2-4D6D-9234-A38F3FCF076C}" dt="2021-12-11T14:09:39.080" v="633"/>
          <ac:spMkLst>
            <pc:docMk/>
            <pc:sldMk cId="204571698" sldId="612"/>
            <ac:spMk id="6" creationId="{C1BBEA4B-A976-4F6A-BD41-3D82BEB35596}"/>
          </ac:spMkLst>
        </pc:spChg>
        <pc:spChg chg="mod">
          <ac:chgData name="Kamil Roman" userId="1d000128-45c5-479a-a681-25307b570359" providerId="ADAL" clId="{0BA7EE57-95F2-4D6D-9234-A38F3FCF076C}" dt="2021-12-11T14:07:00.237" v="628" actId="20577"/>
          <ac:spMkLst>
            <pc:docMk/>
            <pc:sldMk cId="204571698" sldId="612"/>
            <ac:spMk id="9" creationId="{4BC96D1B-2293-4159-BB05-7A9D6F585E7B}"/>
          </ac:spMkLst>
        </pc:spChg>
        <pc:picChg chg="add mod">
          <ac:chgData name="Kamil Roman" userId="1d000128-45c5-479a-a681-25307b570359" providerId="ADAL" clId="{0BA7EE57-95F2-4D6D-9234-A38F3FCF076C}" dt="2021-12-16T22:47:06.010" v="1169"/>
          <ac:picMkLst>
            <pc:docMk/>
            <pc:sldMk cId="204571698" sldId="612"/>
            <ac:picMk id="10" creationId="{3DA19962-63EB-4F29-B390-76F4BDF7AF71}"/>
          </ac:picMkLst>
        </pc:picChg>
        <pc:picChg chg="add mod">
          <ac:chgData name="Kamil Roman" userId="1d000128-45c5-479a-a681-25307b570359" providerId="ADAL" clId="{0BA7EE57-95F2-4D6D-9234-A38F3FCF076C}" dt="2021-12-11T14:09:21.029" v="632" actId="1076"/>
          <ac:picMkLst>
            <pc:docMk/>
            <pc:sldMk cId="204571698" sldId="612"/>
            <ac:picMk id="3074" creationId="{8595DD24-AEB5-4FC8-B451-D07A94F8D20A}"/>
          </ac:picMkLst>
        </pc:picChg>
      </pc:sldChg>
      <pc:sldChg chg="addSp modSp add modNotesTx">
        <pc:chgData name="Kamil Roman" userId="1d000128-45c5-479a-a681-25307b570359" providerId="ADAL" clId="{0BA7EE57-95F2-4D6D-9234-A38F3FCF076C}" dt="2021-12-16T22:51:07.706" v="1178"/>
        <pc:sldMkLst>
          <pc:docMk/>
          <pc:sldMk cId="4292338601" sldId="613"/>
        </pc:sldMkLst>
        <pc:spChg chg="mod">
          <ac:chgData name="Kamil Roman" userId="1d000128-45c5-479a-a681-25307b570359" providerId="ADAL" clId="{0BA7EE57-95F2-4D6D-9234-A38F3FCF076C}" dt="2021-12-11T14:11:13.016" v="635"/>
          <ac:spMkLst>
            <pc:docMk/>
            <pc:sldMk cId="4292338601" sldId="613"/>
            <ac:spMk id="2" creationId="{1C281858-47EF-4DC1-920B-6AE932DC8D9C}"/>
          </ac:spMkLst>
        </pc:spChg>
        <pc:graphicFrameChg chg="add mod modGraphic">
          <ac:chgData name="Kamil Roman" userId="1d000128-45c5-479a-a681-25307b570359" providerId="ADAL" clId="{0BA7EE57-95F2-4D6D-9234-A38F3FCF076C}" dt="2021-12-11T14:28:38.504" v="641" actId="122"/>
          <ac:graphicFrameMkLst>
            <pc:docMk/>
            <pc:sldMk cId="4292338601" sldId="613"/>
            <ac:graphicFrameMk id="8" creationId="{90E23610-9340-4856-ABB8-3830109FB828}"/>
          </ac:graphicFrameMkLst>
        </pc:graphicFrameChg>
        <pc:picChg chg="add mod">
          <ac:chgData name="Kamil Roman" userId="1d000128-45c5-479a-a681-25307b570359" providerId="ADAL" clId="{0BA7EE57-95F2-4D6D-9234-A38F3FCF076C}" dt="2021-12-16T22:51:07.706" v="1178"/>
          <ac:picMkLst>
            <pc:docMk/>
            <pc:sldMk cId="4292338601" sldId="613"/>
            <ac:picMk id="9" creationId="{453C97D3-295E-437B-B6AF-E4236DF85589}"/>
          </ac:picMkLst>
        </pc:picChg>
      </pc:sldChg>
      <pc:sldChg chg="addSp delSp modSp add modNotesTx">
        <pc:chgData name="Kamil Roman" userId="1d000128-45c5-479a-a681-25307b570359" providerId="ADAL" clId="{0BA7EE57-95F2-4D6D-9234-A38F3FCF076C}" dt="2021-12-16T22:50:02.045" v="1177"/>
        <pc:sldMkLst>
          <pc:docMk/>
          <pc:sldMk cId="3037358221" sldId="614"/>
        </pc:sldMkLst>
        <pc:spChg chg="del">
          <ac:chgData name="Kamil Roman" userId="1d000128-45c5-479a-a681-25307b570359" providerId="ADAL" clId="{0BA7EE57-95F2-4D6D-9234-A38F3FCF076C}" dt="2021-12-11T15:10:03.459" v="652"/>
          <ac:spMkLst>
            <pc:docMk/>
            <pc:sldMk cId="3037358221" sldId="614"/>
            <ac:spMk id="2" creationId="{762DE055-306F-45C8-B230-264FC1D4952C}"/>
          </ac:spMkLst>
        </pc:spChg>
        <pc:spChg chg="del">
          <ac:chgData name="Kamil Roman" userId="1d000128-45c5-479a-a681-25307b570359" providerId="ADAL" clId="{0BA7EE57-95F2-4D6D-9234-A38F3FCF076C}" dt="2021-12-11T15:10:03.459" v="652"/>
          <ac:spMkLst>
            <pc:docMk/>
            <pc:sldMk cId="3037358221" sldId="614"/>
            <ac:spMk id="3" creationId="{49440674-8CB4-4B95-BC59-C71B60033DB3}"/>
          </ac:spMkLst>
        </pc:spChg>
        <pc:spChg chg="del">
          <ac:chgData name="Kamil Roman" userId="1d000128-45c5-479a-a681-25307b570359" providerId="ADAL" clId="{0BA7EE57-95F2-4D6D-9234-A38F3FCF076C}" dt="2021-12-11T15:10:03.459" v="652"/>
          <ac:spMkLst>
            <pc:docMk/>
            <pc:sldMk cId="3037358221" sldId="614"/>
            <ac:spMk id="4" creationId="{78BD9437-4120-4D6B-92CC-D7CC57201BE7}"/>
          </ac:spMkLst>
        </pc:spChg>
        <pc:spChg chg="del">
          <ac:chgData name="Kamil Roman" userId="1d000128-45c5-479a-a681-25307b570359" providerId="ADAL" clId="{0BA7EE57-95F2-4D6D-9234-A38F3FCF076C}" dt="2021-12-11T15:10:03.459" v="652"/>
          <ac:spMkLst>
            <pc:docMk/>
            <pc:sldMk cId="3037358221" sldId="614"/>
            <ac:spMk id="5" creationId="{13311776-6427-4B9F-955D-FFD9B9A61CB8}"/>
          </ac:spMkLst>
        </pc:spChg>
        <pc:spChg chg="del">
          <ac:chgData name="Kamil Roman" userId="1d000128-45c5-479a-a681-25307b570359" providerId="ADAL" clId="{0BA7EE57-95F2-4D6D-9234-A38F3FCF076C}" dt="2021-12-11T15:10:03.459" v="652"/>
          <ac:spMkLst>
            <pc:docMk/>
            <pc:sldMk cId="3037358221" sldId="614"/>
            <ac:spMk id="6" creationId="{1729849A-A661-4126-9429-595ABB5746D1}"/>
          </ac:spMkLst>
        </pc:spChg>
        <pc:spChg chg="del">
          <ac:chgData name="Kamil Roman" userId="1d000128-45c5-479a-a681-25307b570359" providerId="ADAL" clId="{0BA7EE57-95F2-4D6D-9234-A38F3FCF076C}" dt="2021-12-11T15:10:03.459" v="652"/>
          <ac:spMkLst>
            <pc:docMk/>
            <pc:sldMk cId="3037358221" sldId="614"/>
            <ac:spMk id="7" creationId="{69E59132-151C-4AFF-9017-DEAECB63F1D4}"/>
          </ac:spMkLst>
        </pc:spChg>
        <pc:spChg chg="del">
          <ac:chgData name="Kamil Roman" userId="1d000128-45c5-479a-a681-25307b570359" providerId="ADAL" clId="{0BA7EE57-95F2-4D6D-9234-A38F3FCF076C}" dt="2021-12-11T15:10:03.459" v="652"/>
          <ac:spMkLst>
            <pc:docMk/>
            <pc:sldMk cId="3037358221" sldId="614"/>
            <ac:spMk id="8" creationId="{F4C5FD11-7F4B-4E11-A304-CC675E46E425}"/>
          </ac:spMkLst>
        </pc:spChg>
        <pc:spChg chg="mod">
          <ac:chgData name="Kamil Roman" userId="1d000128-45c5-479a-a681-25307b570359" providerId="ADAL" clId="{0BA7EE57-95F2-4D6D-9234-A38F3FCF076C}" dt="2021-12-11T15:11:08.754" v="665" actId="20577"/>
          <ac:spMkLst>
            <pc:docMk/>
            <pc:sldMk cId="3037358221" sldId="614"/>
            <ac:spMk id="9" creationId="{FD8556D1-902D-4376-B3CA-39BE2C5618A2}"/>
          </ac:spMkLst>
        </pc:spChg>
        <pc:spChg chg="add mod">
          <ac:chgData name="Kamil Roman" userId="1d000128-45c5-479a-a681-25307b570359" providerId="ADAL" clId="{0BA7EE57-95F2-4D6D-9234-A38F3FCF076C}" dt="2021-12-11T15:03:31.139" v="646" actId="1076"/>
          <ac:spMkLst>
            <pc:docMk/>
            <pc:sldMk cId="3037358221" sldId="614"/>
            <ac:spMk id="10" creationId="{E8814962-C19D-4D5C-A8DE-7357B208C24E}"/>
          </ac:spMkLst>
        </pc:spChg>
        <pc:spChg chg="add del mod">
          <ac:chgData name="Kamil Roman" userId="1d000128-45c5-479a-a681-25307b570359" providerId="ADAL" clId="{0BA7EE57-95F2-4D6D-9234-A38F3FCF076C}" dt="2021-12-11T15:10:10.354" v="653" actId="478"/>
          <ac:spMkLst>
            <pc:docMk/>
            <pc:sldMk cId="3037358221" sldId="614"/>
            <ac:spMk id="11" creationId="{19ADFD50-3795-46B9-8485-2A7B6B253BF7}"/>
          </ac:spMkLst>
        </pc:spChg>
        <pc:spChg chg="add mod">
          <ac:chgData name="Kamil Roman" userId="1d000128-45c5-479a-a681-25307b570359" providerId="ADAL" clId="{0BA7EE57-95F2-4D6D-9234-A38F3FCF076C}" dt="2021-12-11T15:10:03.459" v="652"/>
          <ac:spMkLst>
            <pc:docMk/>
            <pc:sldMk cId="3037358221" sldId="614"/>
            <ac:spMk id="12" creationId="{3F637A2E-84A3-4724-8B18-02ED1C6FADFA}"/>
          </ac:spMkLst>
        </pc:spChg>
        <pc:spChg chg="add mod">
          <ac:chgData name="Kamil Roman" userId="1d000128-45c5-479a-a681-25307b570359" providerId="ADAL" clId="{0BA7EE57-95F2-4D6D-9234-A38F3FCF076C}" dt="2021-12-11T15:10:03.459" v="652"/>
          <ac:spMkLst>
            <pc:docMk/>
            <pc:sldMk cId="3037358221" sldId="614"/>
            <ac:spMk id="13" creationId="{CA540308-39A6-4FBF-BD56-1BD5549452D2}"/>
          </ac:spMkLst>
        </pc:spChg>
        <pc:spChg chg="add mod">
          <ac:chgData name="Kamil Roman" userId="1d000128-45c5-479a-a681-25307b570359" providerId="ADAL" clId="{0BA7EE57-95F2-4D6D-9234-A38F3FCF076C}" dt="2021-12-11T15:10:03.459" v="652"/>
          <ac:spMkLst>
            <pc:docMk/>
            <pc:sldMk cId="3037358221" sldId="614"/>
            <ac:spMk id="14" creationId="{F2D81323-3EA4-43F9-A757-983F8FC5D94D}"/>
          </ac:spMkLst>
        </pc:spChg>
        <pc:spChg chg="add mod">
          <ac:chgData name="Kamil Roman" userId="1d000128-45c5-479a-a681-25307b570359" providerId="ADAL" clId="{0BA7EE57-95F2-4D6D-9234-A38F3FCF076C}" dt="2021-12-11T15:11:13.766" v="666"/>
          <ac:spMkLst>
            <pc:docMk/>
            <pc:sldMk cId="3037358221" sldId="614"/>
            <ac:spMk id="15" creationId="{BA78E731-B4BE-44BE-8179-3339E499FD81}"/>
          </ac:spMkLst>
        </pc:spChg>
        <pc:spChg chg="add mod">
          <ac:chgData name="Kamil Roman" userId="1d000128-45c5-479a-a681-25307b570359" providerId="ADAL" clId="{0BA7EE57-95F2-4D6D-9234-A38F3FCF076C}" dt="2021-12-11T15:10:59.018" v="663" actId="20577"/>
          <ac:spMkLst>
            <pc:docMk/>
            <pc:sldMk cId="3037358221" sldId="614"/>
            <ac:spMk id="16" creationId="{CCB28172-DA1A-4645-8B6A-1A77D56F08B5}"/>
          </ac:spMkLst>
        </pc:spChg>
        <pc:picChg chg="add mod">
          <ac:chgData name="Kamil Roman" userId="1d000128-45c5-479a-a681-25307b570359" providerId="ADAL" clId="{0BA7EE57-95F2-4D6D-9234-A38F3FCF076C}" dt="2021-12-16T22:50:02.045" v="1177"/>
          <ac:picMkLst>
            <pc:docMk/>
            <pc:sldMk cId="3037358221" sldId="614"/>
            <ac:picMk id="2" creationId="{5CD1F3D4-023B-4305-847A-6BF3BFDE527F}"/>
          </ac:picMkLst>
        </pc:picChg>
        <pc:picChg chg="add mod">
          <ac:chgData name="Kamil Roman" userId="1d000128-45c5-479a-a681-25307b570359" providerId="ADAL" clId="{0BA7EE57-95F2-4D6D-9234-A38F3FCF076C}" dt="2021-12-11T15:10:20.616" v="655" actId="1076"/>
          <ac:picMkLst>
            <pc:docMk/>
            <pc:sldMk cId="3037358221" sldId="614"/>
            <ac:picMk id="5121" creationId="{E6E4A230-4564-40F6-BA37-75A5FA9E14DC}"/>
          </ac:picMkLst>
        </pc:picChg>
      </pc:sldChg>
      <pc:sldChg chg="addSp delSp modSp add modNotesTx">
        <pc:chgData name="Kamil Roman" userId="1d000128-45c5-479a-a681-25307b570359" providerId="ADAL" clId="{0BA7EE57-95F2-4D6D-9234-A38F3FCF076C}" dt="2021-12-16T22:53:32.112" v="1179"/>
        <pc:sldMkLst>
          <pc:docMk/>
          <pc:sldMk cId="2912694507" sldId="615"/>
        </pc:sldMkLst>
        <pc:spChg chg="del">
          <ac:chgData name="Kamil Roman" userId="1d000128-45c5-479a-a681-25307b570359" providerId="ADAL" clId="{0BA7EE57-95F2-4D6D-9234-A38F3FCF076C}" dt="2021-12-11T15:18:29.654" v="692"/>
          <ac:spMkLst>
            <pc:docMk/>
            <pc:sldMk cId="2912694507" sldId="615"/>
            <ac:spMk id="2" creationId="{6F8B1B4F-8F13-4ADC-BFA4-438616BFE8C4}"/>
          </ac:spMkLst>
        </pc:spChg>
        <pc:spChg chg="del">
          <ac:chgData name="Kamil Roman" userId="1d000128-45c5-479a-a681-25307b570359" providerId="ADAL" clId="{0BA7EE57-95F2-4D6D-9234-A38F3FCF076C}" dt="2021-12-11T15:18:29.654" v="692"/>
          <ac:spMkLst>
            <pc:docMk/>
            <pc:sldMk cId="2912694507" sldId="615"/>
            <ac:spMk id="3" creationId="{1360C01D-280D-42A9-92B2-335ED38415F4}"/>
          </ac:spMkLst>
        </pc:spChg>
        <pc:spChg chg="del">
          <ac:chgData name="Kamil Roman" userId="1d000128-45c5-479a-a681-25307b570359" providerId="ADAL" clId="{0BA7EE57-95F2-4D6D-9234-A38F3FCF076C}" dt="2021-12-11T15:18:29.654" v="692"/>
          <ac:spMkLst>
            <pc:docMk/>
            <pc:sldMk cId="2912694507" sldId="615"/>
            <ac:spMk id="4" creationId="{BF122F7A-83A1-426F-BD26-E23ABE91F8BB}"/>
          </ac:spMkLst>
        </pc:spChg>
        <pc:spChg chg="del">
          <ac:chgData name="Kamil Roman" userId="1d000128-45c5-479a-a681-25307b570359" providerId="ADAL" clId="{0BA7EE57-95F2-4D6D-9234-A38F3FCF076C}" dt="2021-12-11T15:18:29.654" v="692"/>
          <ac:spMkLst>
            <pc:docMk/>
            <pc:sldMk cId="2912694507" sldId="615"/>
            <ac:spMk id="5" creationId="{08807E11-8A63-4E55-B645-AEE6551CD77F}"/>
          </ac:spMkLst>
        </pc:spChg>
        <pc:spChg chg="del">
          <ac:chgData name="Kamil Roman" userId="1d000128-45c5-479a-a681-25307b570359" providerId="ADAL" clId="{0BA7EE57-95F2-4D6D-9234-A38F3FCF076C}" dt="2021-12-11T15:18:29.654" v="692"/>
          <ac:spMkLst>
            <pc:docMk/>
            <pc:sldMk cId="2912694507" sldId="615"/>
            <ac:spMk id="6" creationId="{0AB251DA-3F86-4CA2-8210-AB9B729E70B8}"/>
          </ac:spMkLst>
        </pc:spChg>
        <pc:spChg chg="del">
          <ac:chgData name="Kamil Roman" userId="1d000128-45c5-479a-a681-25307b570359" providerId="ADAL" clId="{0BA7EE57-95F2-4D6D-9234-A38F3FCF076C}" dt="2021-12-11T15:18:29.654" v="692"/>
          <ac:spMkLst>
            <pc:docMk/>
            <pc:sldMk cId="2912694507" sldId="615"/>
            <ac:spMk id="7" creationId="{82E86E85-5774-4E86-99FA-6F08E94C3370}"/>
          </ac:spMkLst>
        </pc:spChg>
        <pc:spChg chg="del">
          <ac:chgData name="Kamil Roman" userId="1d000128-45c5-479a-a681-25307b570359" providerId="ADAL" clId="{0BA7EE57-95F2-4D6D-9234-A38F3FCF076C}" dt="2021-12-11T15:18:29.654" v="692"/>
          <ac:spMkLst>
            <pc:docMk/>
            <pc:sldMk cId="2912694507" sldId="615"/>
            <ac:spMk id="8" creationId="{EC087CC8-6EA9-4E22-A84E-A5C11FD9C067}"/>
          </ac:spMkLst>
        </pc:spChg>
        <pc:spChg chg="del">
          <ac:chgData name="Kamil Roman" userId="1d000128-45c5-479a-a681-25307b570359" providerId="ADAL" clId="{0BA7EE57-95F2-4D6D-9234-A38F3FCF076C}" dt="2021-12-11T15:18:29.654" v="692"/>
          <ac:spMkLst>
            <pc:docMk/>
            <pc:sldMk cId="2912694507" sldId="615"/>
            <ac:spMk id="9" creationId="{F8A2DF54-8DC9-41A1-97CD-88AE90FBF182}"/>
          </ac:spMkLst>
        </pc:spChg>
        <pc:spChg chg="add mod">
          <ac:chgData name="Kamil Roman" userId="1d000128-45c5-479a-a681-25307b570359" providerId="ADAL" clId="{0BA7EE57-95F2-4D6D-9234-A38F3FCF076C}" dt="2021-12-11T15:18:29.654" v="692"/>
          <ac:spMkLst>
            <pc:docMk/>
            <pc:sldMk cId="2912694507" sldId="615"/>
            <ac:spMk id="10" creationId="{9FF7B0C5-7E8A-4969-9E91-487A70412AEF}"/>
          </ac:spMkLst>
        </pc:spChg>
        <pc:spChg chg="add mod">
          <ac:chgData name="Kamil Roman" userId="1d000128-45c5-479a-a681-25307b570359" providerId="ADAL" clId="{0BA7EE57-95F2-4D6D-9234-A38F3FCF076C}" dt="2021-12-11T15:18:29.654" v="692"/>
          <ac:spMkLst>
            <pc:docMk/>
            <pc:sldMk cId="2912694507" sldId="615"/>
            <ac:spMk id="11" creationId="{4370BA06-E7C1-4342-BDCE-1B1FAE19B634}"/>
          </ac:spMkLst>
        </pc:spChg>
        <pc:spChg chg="add mod">
          <ac:chgData name="Kamil Roman" userId="1d000128-45c5-479a-a681-25307b570359" providerId="ADAL" clId="{0BA7EE57-95F2-4D6D-9234-A38F3FCF076C}" dt="2021-12-11T15:18:29.654" v="692"/>
          <ac:spMkLst>
            <pc:docMk/>
            <pc:sldMk cId="2912694507" sldId="615"/>
            <ac:spMk id="12" creationId="{F971934D-09E8-4107-8BDE-B8BE7172F88B}"/>
          </ac:spMkLst>
        </pc:spChg>
        <pc:spChg chg="add mod">
          <ac:chgData name="Kamil Roman" userId="1d000128-45c5-479a-a681-25307b570359" providerId="ADAL" clId="{0BA7EE57-95F2-4D6D-9234-A38F3FCF076C}" dt="2021-12-11T15:18:29.654" v="692"/>
          <ac:spMkLst>
            <pc:docMk/>
            <pc:sldMk cId="2912694507" sldId="615"/>
            <ac:spMk id="13" creationId="{4206B079-F8A1-4BD4-8541-1CACF57CF247}"/>
          </ac:spMkLst>
        </pc:spChg>
        <pc:spChg chg="add mod">
          <ac:chgData name="Kamil Roman" userId="1d000128-45c5-479a-a681-25307b570359" providerId="ADAL" clId="{0BA7EE57-95F2-4D6D-9234-A38F3FCF076C}" dt="2021-12-11T15:22:52.823" v="702"/>
          <ac:spMkLst>
            <pc:docMk/>
            <pc:sldMk cId="2912694507" sldId="615"/>
            <ac:spMk id="14" creationId="{3514CC2D-2D4F-4857-A7D8-3ABC2D678972}"/>
          </ac:spMkLst>
        </pc:spChg>
        <pc:spChg chg="add mod">
          <ac:chgData name="Kamil Roman" userId="1d000128-45c5-479a-a681-25307b570359" providerId="ADAL" clId="{0BA7EE57-95F2-4D6D-9234-A38F3FCF076C}" dt="2021-12-11T15:23:02.352" v="705" actId="20577"/>
          <ac:spMkLst>
            <pc:docMk/>
            <pc:sldMk cId="2912694507" sldId="615"/>
            <ac:spMk id="15" creationId="{D6413A33-DC83-4694-8773-F174158AD73F}"/>
          </ac:spMkLst>
        </pc:spChg>
        <pc:picChg chg="add mod">
          <ac:chgData name="Kamil Roman" userId="1d000128-45c5-479a-a681-25307b570359" providerId="ADAL" clId="{0BA7EE57-95F2-4D6D-9234-A38F3FCF076C}" dt="2021-12-16T22:53:32.112" v="1179"/>
          <ac:picMkLst>
            <pc:docMk/>
            <pc:sldMk cId="2912694507" sldId="615"/>
            <ac:picMk id="2" creationId="{D151100F-58EF-427C-8628-E4A8B6CA62E4}"/>
          </ac:picMkLst>
        </pc:picChg>
        <pc:picChg chg="add mod">
          <ac:chgData name="Kamil Roman" userId="1d000128-45c5-479a-a681-25307b570359" providerId="ADAL" clId="{0BA7EE57-95F2-4D6D-9234-A38F3FCF076C}" dt="2021-12-11T15:23:19.279" v="708" actId="1076"/>
          <ac:picMkLst>
            <pc:docMk/>
            <pc:sldMk cId="2912694507" sldId="615"/>
            <ac:picMk id="6146" creationId="{2EF40A3A-F4CD-4106-90FB-089179757565}"/>
          </ac:picMkLst>
        </pc:picChg>
      </pc:sldChg>
      <pc:sldChg chg="addSp modSp add modNotesTx">
        <pc:chgData name="Kamil Roman" userId="1d000128-45c5-479a-a681-25307b570359" providerId="ADAL" clId="{0BA7EE57-95F2-4D6D-9234-A38F3FCF076C}" dt="2021-12-16T22:56:33.852" v="1187" actId="20577"/>
        <pc:sldMkLst>
          <pc:docMk/>
          <pc:sldMk cId="2361659870" sldId="616"/>
        </pc:sldMkLst>
        <pc:spChg chg="mod">
          <ac:chgData name="Kamil Roman" userId="1d000128-45c5-479a-a681-25307b570359" providerId="ADAL" clId="{0BA7EE57-95F2-4D6D-9234-A38F3FCF076C}" dt="2021-12-16T22:56:33.852" v="1187" actId="20577"/>
          <ac:spMkLst>
            <pc:docMk/>
            <pc:sldMk cId="2361659870" sldId="616"/>
            <ac:spMk id="3" creationId="{E10BAF4C-01FC-4256-AB9C-A95D07B0758F}"/>
          </ac:spMkLst>
        </pc:spChg>
        <pc:graphicFrameChg chg="add mod modGraphic">
          <ac:chgData name="Kamil Roman" userId="1d000128-45c5-479a-a681-25307b570359" providerId="ADAL" clId="{0BA7EE57-95F2-4D6D-9234-A38F3FCF076C}" dt="2021-12-11T15:41:25.219" v="724" actId="242"/>
          <ac:graphicFrameMkLst>
            <pc:docMk/>
            <pc:sldMk cId="2361659870" sldId="616"/>
            <ac:graphicFrameMk id="8" creationId="{B4F332DD-F6BD-437F-B077-3FAB2EB485F6}"/>
          </ac:graphicFrameMkLst>
        </pc:graphicFrameChg>
        <pc:picChg chg="add mod">
          <ac:chgData name="Kamil Roman" userId="1d000128-45c5-479a-a681-25307b570359" providerId="ADAL" clId="{0BA7EE57-95F2-4D6D-9234-A38F3FCF076C}" dt="2021-12-16T22:56:18.657" v="1180"/>
          <ac:picMkLst>
            <pc:docMk/>
            <pc:sldMk cId="2361659870" sldId="616"/>
            <ac:picMk id="9" creationId="{99087076-B3B0-44DC-A1F2-50EB659A587B}"/>
          </ac:picMkLst>
        </pc:picChg>
      </pc:sldChg>
      <pc:sldChg chg="addSp modSp add modNotesTx">
        <pc:chgData name="Kamil Roman" userId="1d000128-45c5-479a-a681-25307b570359" providerId="ADAL" clId="{0BA7EE57-95F2-4D6D-9234-A38F3FCF076C}" dt="2021-12-16T23:03:39.444" v="1188"/>
        <pc:sldMkLst>
          <pc:docMk/>
          <pc:sldMk cId="528191665" sldId="617"/>
        </pc:sldMkLst>
        <pc:spChg chg="mod">
          <ac:chgData name="Kamil Roman" userId="1d000128-45c5-479a-a681-25307b570359" providerId="ADAL" clId="{0BA7EE57-95F2-4D6D-9234-A38F3FCF076C}" dt="2021-12-11T16:29:55.979" v="735"/>
          <ac:spMkLst>
            <pc:docMk/>
            <pc:sldMk cId="528191665" sldId="617"/>
            <ac:spMk id="6" creationId="{9391552D-9359-495D-81C0-9C80623B3390}"/>
          </ac:spMkLst>
        </pc:spChg>
        <pc:spChg chg="mod">
          <ac:chgData name="Kamil Roman" userId="1d000128-45c5-479a-a681-25307b570359" providerId="ADAL" clId="{0BA7EE57-95F2-4D6D-9234-A38F3FCF076C}" dt="2021-12-11T16:36:33.688" v="771" actId="2710"/>
          <ac:spMkLst>
            <pc:docMk/>
            <pc:sldMk cId="528191665" sldId="617"/>
            <ac:spMk id="9" creationId="{862585E8-FE98-4365-B850-2F3E56FC4E10}"/>
          </ac:spMkLst>
        </pc:spChg>
        <pc:picChg chg="add mod">
          <ac:chgData name="Kamil Roman" userId="1d000128-45c5-479a-a681-25307b570359" providerId="ADAL" clId="{0BA7EE57-95F2-4D6D-9234-A38F3FCF076C}" dt="2021-12-16T23:03:39.444" v="1188"/>
          <ac:picMkLst>
            <pc:docMk/>
            <pc:sldMk cId="528191665" sldId="617"/>
            <ac:picMk id="10" creationId="{1C1474A0-51A6-4A82-8CFE-C5C4BBA57300}"/>
          </ac:picMkLst>
        </pc:picChg>
        <pc:picChg chg="add mod">
          <ac:chgData name="Kamil Roman" userId="1d000128-45c5-479a-a681-25307b570359" providerId="ADAL" clId="{0BA7EE57-95F2-4D6D-9234-A38F3FCF076C}" dt="2021-12-11T16:31:13.083" v="739" actId="1076"/>
          <ac:picMkLst>
            <pc:docMk/>
            <pc:sldMk cId="528191665" sldId="617"/>
            <ac:picMk id="8194" creationId="{148CCB26-EE16-44B8-BC8F-645E30E89900}"/>
          </ac:picMkLst>
        </pc:picChg>
      </pc:sldChg>
      <pc:sldChg chg="addSp delSp modSp add delAnim modNotes modNotesTx">
        <pc:chgData name="Kamil Roman" userId="1d000128-45c5-479a-a681-25307b570359" providerId="ADAL" clId="{0BA7EE57-95F2-4D6D-9234-A38F3FCF076C}" dt="2021-12-16T23:12:19.155" v="1198"/>
        <pc:sldMkLst>
          <pc:docMk/>
          <pc:sldMk cId="3339949790" sldId="618"/>
        </pc:sldMkLst>
        <pc:spChg chg="add del">
          <ac:chgData name="Kamil Roman" userId="1d000128-45c5-479a-a681-25307b570359" providerId="ADAL" clId="{0BA7EE57-95F2-4D6D-9234-A38F3FCF076C}" dt="2021-12-11T16:48:13.504" v="869" actId="931"/>
          <ac:spMkLst>
            <pc:docMk/>
            <pc:sldMk cId="3339949790" sldId="618"/>
            <ac:spMk id="2" creationId="{B87312F5-03D9-4BBA-8846-F38699DA4CCC}"/>
          </ac:spMkLst>
        </pc:spChg>
        <pc:spChg chg="mod">
          <ac:chgData name="Kamil Roman" userId="1d000128-45c5-479a-a681-25307b570359" providerId="ADAL" clId="{0BA7EE57-95F2-4D6D-9234-A38F3FCF076C}" dt="2021-12-11T16:48:11.786" v="867" actId="20577"/>
          <ac:spMkLst>
            <pc:docMk/>
            <pc:sldMk cId="3339949790" sldId="618"/>
            <ac:spMk id="3" creationId="{04C7C005-2CCA-4A0B-B7BC-FBD38E25D461}"/>
          </ac:spMkLst>
        </pc:spChg>
        <pc:picChg chg="add del mod">
          <ac:chgData name="Kamil Roman" userId="1d000128-45c5-479a-a681-25307b570359" providerId="ADAL" clId="{0BA7EE57-95F2-4D6D-9234-A38F3FCF076C}" dt="2021-12-16T23:10:55.090" v="1190" actId="478"/>
          <ac:picMkLst>
            <pc:docMk/>
            <pc:sldMk cId="3339949790" sldId="618"/>
            <ac:picMk id="8" creationId="{E3EA80C6-6237-48D7-9148-87E9FE5E5D80}"/>
          </ac:picMkLst>
        </pc:picChg>
        <pc:picChg chg="add del mod">
          <ac:chgData name="Kamil Roman" userId="1d000128-45c5-479a-a681-25307b570359" providerId="ADAL" clId="{0BA7EE57-95F2-4D6D-9234-A38F3FCF076C}" dt="2021-12-11T16:48:13.504" v="869" actId="931"/>
          <ac:picMkLst>
            <pc:docMk/>
            <pc:sldMk cId="3339949790" sldId="618"/>
            <ac:picMk id="9" creationId="{4C067AFA-9098-44DA-B743-999210C7D27A}"/>
          </ac:picMkLst>
        </pc:picChg>
        <pc:picChg chg="add mod">
          <ac:chgData name="Kamil Roman" userId="1d000128-45c5-479a-a681-25307b570359" providerId="ADAL" clId="{0BA7EE57-95F2-4D6D-9234-A38F3FCF076C}" dt="2021-12-16T23:12:19.155" v="1198"/>
          <ac:picMkLst>
            <pc:docMk/>
            <pc:sldMk cId="3339949790" sldId="618"/>
            <ac:picMk id="9" creationId="{F846DBD4-7E67-445D-8483-74CF9FB4831A}"/>
          </ac:picMkLst>
        </pc:picChg>
        <pc:picChg chg="add del">
          <ac:chgData name="Kamil Roman" userId="1d000128-45c5-479a-a681-25307b570359" providerId="ADAL" clId="{0BA7EE57-95F2-4D6D-9234-A38F3FCF076C}" dt="2021-12-11T16:47:40.703" v="863"/>
          <ac:picMkLst>
            <pc:docMk/>
            <pc:sldMk cId="3339949790" sldId="618"/>
            <ac:picMk id="9218" creationId="{78F9EEF4-1E99-49D2-B997-96E8838DC11C}"/>
          </ac:picMkLst>
        </pc:picChg>
        <pc:picChg chg="add mod">
          <ac:chgData name="Kamil Roman" userId="1d000128-45c5-479a-a681-25307b570359" providerId="ADAL" clId="{0BA7EE57-95F2-4D6D-9234-A38F3FCF076C}" dt="2021-12-11T16:48:33.326" v="876" actId="1076"/>
          <ac:picMkLst>
            <pc:docMk/>
            <pc:sldMk cId="3339949790" sldId="618"/>
            <ac:picMk id="9219" creationId="{CEADAD48-E623-4D32-BE91-5671FA4E58C5}"/>
          </ac:picMkLst>
        </pc:picChg>
      </pc:sldChg>
      <pc:sldChg chg="addSp delSp modSp add modNotesTx">
        <pc:chgData name="Kamil Roman" userId="1d000128-45c5-479a-a681-25307b570359" providerId="ADAL" clId="{0BA7EE57-95F2-4D6D-9234-A38F3FCF076C}" dt="2021-12-16T23:15:49.301" v="1199"/>
        <pc:sldMkLst>
          <pc:docMk/>
          <pc:sldMk cId="3412928562" sldId="619"/>
        </pc:sldMkLst>
        <pc:spChg chg="del">
          <ac:chgData name="Kamil Roman" userId="1d000128-45c5-479a-a681-25307b570359" providerId="ADAL" clId="{0BA7EE57-95F2-4D6D-9234-A38F3FCF076C}" dt="2021-12-11T16:49:59.208" v="878"/>
          <ac:spMkLst>
            <pc:docMk/>
            <pc:sldMk cId="3412928562" sldId="619"/>
            <ac:spMk id="2" creationId="{3F395CF5-0CC0-4123-B503-00E7B66EDB60}"/>
          </ac:spMkLst>
        </pc:spChg>
        <pc:spChg chg="del">
          <ac:chgData name="Kamil Roman" userId="1d000128-45c5-479a-a681-25307b570359" providerId="ADAL" clId="{0BA7EE57-95F2-4D6D-9234-A38F3FCF076C}" dt="2021-12-11T16:49:59.208" v="878"/>
          <ac:spMkLst>
            <pc:docMk/>
            <pc:sldMk cId="3412928562" sldId="619"/>
            <ac:spMk id="3" creationId="{3880311B-AB53-414E-B696-91C1022FA5DE}"/>
          </ac:spMkLst>
        </pc:spChg>
        <pc:spChg chg="del">
          <ac:chgData name="Kamil Roman" userId="1d000128-45c5-479a-a681-25307b570359" providerId="ADAL" clId="{0BA7EE57-95F2-4D6D-9234-A38F3FCF076C}" dt="2021-12-11T16:49:59.208" v="878"/>
          <ac:spMkLst>
            <pc:docMk/>
            <pc:sldMk cId="3412928562" sldId="619"/>
            <ac:spMk id="4" creationId="{935CB31A-1D67-4F1C-B285-EDE671837108}"/>
          </ac:spMkLst>
        </pc:spChg>
        <pc:spChg chg="add mod">
          <ac:chgData name="Kamil Roman" userId="1d000128-45c5-479a-a681-25307b570359" providerId="ADAL" clId="{0BA7EE57-95F2-4D6D-9234-A38F3FCF076C}" dt="2021-12-11T16:49:59.208" v="878"/>
          <ac:spMkLst>
            <pc:docMk/>
            <pc:sldMk cId="3412928562" sldId="619"/>
            <ac:spMk id="5" creationId="{3C9ED7AA-0DF8-42D1-A27A-3D5475A8C0B7}"/>
          </ac:spMkLst>
        </pc:spChg>
        <pc:spChg chg="add mod">
          <ac:chgData name="Kamil Roman" userId="1d000128-45c5-479a-a681-25307b570359" providerId="ADAL" clId="{0BA7EE57-95F2-4D6D-9234-A38F3FCF076C}" dt="2021-12-11T16:49:59.208" v="878"/>
          <ac:spMkLst>
            <pc:docMk/>
            <pc:sldMk cId="3412928562" sldId="619"/>
            <ac:spMk id="6" creationId="{F547E6E9-48D3-4D75-922A-D5E2607E2B0E}"/>
          </ac:spMkLst>
        </pc:spChg>
        <pc:spChg chg="add mod">
          <ac:chgData name="Kamil Roman" userId="1d000128-45c5-479a-a681-25307b570359" providerId="ADAL" clId="{0BA7EE57-95F2-4D6D-9234-A38F3FCF076C}" dt="2021-12-11T17:06:42.581" v="906" actId="20577"/>
          <ac:spMkLst>
            <pc:docMk/>
            <pc:sldMk cId="3412928562" sldId="619"/>
            <ac:spMk id="7" creationId="{FDBAEA2B-BCBE-45C0-A5B1-56C165FF448E}"/>
          </ac:spMkLst>
        </pc:spChg>
        <pc:spChg chg="add mod">
          <ac:chgData name="Kamil Roman" userId="1d000128-45c5-479a-a681-25307b570359" providerId="ADAL" clId="{0BA7EE57-95F2-4D6D-9234-A38F3FCF076C}" dt="2021-12-11T16:49:59.208" v="878"/>
          <ac:spMkLst>
            <pc:docMk/>
            <pc:sldMk cId="3412928562" sldId="619"/>
            <ac:spMk id="8" creationId="{8D1FDE2E-6AF3-4DC0-BAE5-841455867C5A}"/>
          </ac:spMkLst>
        </pc:spChg>
        <pc:spChg chg="add mod">
          <ac:chgData name="Kamil Roman" userId="1d000128-45c5-479a-a681-25307b570359" providerId="ADAL" clId="{0BA7EE57-95F2-4D6D-9234-A38F3FCF076C}" dt="2021-12-11T16:49:59.208" v="878"/>
          <ac:spMkLst>
            <pc:docMk/>
            <pc:sldMk cId="3412928562" sldId="619"/>
            <ac:spMk id="9" creationId="{204177DE-F2E0-4560-9E3D-06A8BBED24DE}"/>
          </ac:spMkLst>
        </pc:spChg>
        <pc:spChg chg="add mod">
          <ac:chgData name="Kamil Roman" userId="1d000128-45c5-479a-a681-25307b570359" providerId="ADAL" clId="{0BA7EE57-95F2-4D6D-9234-A38F3FCF076C}" dt="2021-12-11T16:49:59.208" v="878"/>
          <ac:spMkLst>
            <pc:docMk/>
            <pc:sldMk cId="3412928562" sldId="619"/>
            <ac:spMk id="10" creationId="{A546D1B1-A692-4C87-94BD-C8FCA024B725}"/>
          </ac:spMkLst>
        </pc:spChg>
        <pc:spChg chg="add mod">
          <ac:chgData name="Kamil Roman" userId="1d000128-45c5-479a-a681-25307b570359" providerId="ADAL" clId="{0BA7EE57-95F2-4D6D-9234-A38F3FCF076C}" dt="2021-12-11T17:11:24.013" v="939" actId="20577"/>
          <ac:spMkLst>
            <pc:docMk/>
            <pc:sldMk cId="3412928562" sldId="619"/>
            <ac:spMk id="11" creationId="{BCAF1A15-60A3-4750-A5A4-66DE465E4729}"/>
          </ac:spMkLst>
        </pc:spChg>
        <pc:spChg chg="add mod">
          <ac:chgData name="Kamil Roman" userId="1d000128-45c5-479a-a681-25307b570359" providerId="ADAL" clId="{0BA7EE57-95F2-4D6D-9234-A38F3FCF076C}" dt="2021-12-11T16:49:59.208" v="878"/>
          <ac:spMkLst>
            <pc:docMk/>
            <pc:sldMk cId="3412928562" sldId="619"/>
            <ac:spMk id="12" creationId="{F3CF7B37-9ADB-44B7-952C-792F42C424AF}"/>
          </ac:spMkLst>
        </pc:spChg>
        <pc:picChg chg="add mod">
          <ac:chgData name="Kamil Roman" userId="1d000128-45c5-479a-a681-25307b570359" providerId="ADAL" clId="{0BA7EE57-95F2-4D6D-9234-A38F3FCF076C}" dt="2021-12-16T23:15:49.301" v="1199"/>
          <ac:picMkLst>
            <pc:docMk/>
            <pc:sldMk cId="3412928562" sldId="619"/>
            <ac:picMk id="2" creationId="{55F2CB9F-074B-41AB-8630-05BAEC0F0C02}"/>
          </ac:picMkLst>
        </pc:picChg>
        <pc:picChg chg="add mod">
          <ac:chgData name="Kamil Roman" userId="1d000128-45c5-479a-a681-25307b570359" providerId="ADAL" clId="{0BA7EE57-95F2-4D6D-9234-A38F3FCF076C}" dt="2021-12-11T17:06:23.229" v="902" actId="1076"/>
          <ac:picMkLst>
            <pc:docMk/>
            <pc:sldMk cId="3412928562" sldId="619"/>
            <ac:picMk id="10242" creationId="{E1E77A27-9851-4D35-89A3-440896ED4073}"/>
          </ac:picMkLst>
        </pc:picChg>
      </pc:sldChg>
      <pc:sldChg chg="addSp modSp add modNotesTx">
        <pc:chgData name="Kamil Roman" userId="1d000128-45c5-479a-a681-25307b570359" providerId="ADAL" clId="{0BA7EE57-95F2-4D6D-9234-A38F3FCF076C}" dt="2021-12-16T23:17:40.972" v="1200"/>
        <pc:sldMkLst>
          <pc:docMk/>
          <pc:sldMk cId="687754633" sldId="620"/>
        </pc:sldMkLst>
        <pc:spChg chg="mod">
          <ac:chgData name="Kamil Roman" userId="1d000128-45c5-479a-a681-25307b570359" providerId="ADAL" clId="{0BA7EE57-95F2-4D6D-9234-A38F3FCF076C}" dt="2021-12-11T18:20:24.925" v="1101" actId="20577"/>
          <ac:spMkLst>
            <pc:docMk/>
            <pc:sldMk cId="687754633" sldId="620"/>
            <ac:spMk id="3" creationId="{A8BF2105-50F6-459D-A584-1F701CF5EB77}"/>
          </ac:spMkLst>
        </pc:spChg>
        <pc:spChg chg="mod">
          <ac:chgData name="Kamil Roman" userId="1d000128-45c5-479a-a681-25307b570359" providerId="ADAL" clId="{0BA7EE57-95F2-4D6D-9234-A38F3FCF076C}" dt="2021-12-11T18:20:14.557" v="1099" actId="20577"/>
          <ac:spMkLst>
            <pc:docMk/>
            <pc:sldMk cId="687754633" sldId="620"/>
            <ac:spMk id="4" creationId="{A11870C7-6B01-49EF-B4FC-25E152DB6E75}"/>
          </ac:spMkLst>
        </pc:spChg>
        <pc:picChg chg="add mod">
          <ac:chgData name="Kamil Roman" userId="1d000128-45c5-479a-a681-25307b570359" providerId="ADAL" clId="{0BA7EE57-95F2-4D6D-9234-A38F3FCF076C}" dt="2021-12-16T23:17:40.972" v="1200"/>
          <ac:picMkLst>
            <pc:docMk/>
            <pc:sldMk cId="687754633" sldId="620"/>
            <ac:picMk id="8" creationId="{9F6D7A2C-2412-4CF9-8918-39794324349A}"/>
          </ac:picMkLst>
        </pc:picChg>
        <pc:picChg chg="add mod">
          <ac:chgData name="Kamil Roman" userId="1d000128-45c5-479a-a681-25307b570359" providerId="ADAL" clId="{0BA7EE57-95F2-4D6D-9234-A38F3FCF076C}" dt="2021-12-11T18:18:53.706" v="1045" actId="1076"/>
          <ac:picMkLst>
            <pc:docMk/>
            <pc:sldMk cId="687754633" sldId="620"/>
            <ac:picMk id="11266" creationId="{4CA77DE4-994D-423B-93DE-709D56595220}"/>
          </ac:picMkLst>
        </pc:picChg>
      </pc:sldChg>
      <pc:sldChg chg="addSp delSp modSp add modNotesTx">
        <pc:chgData name="Kamil Roman" userId="1d000128-45c5-479a-a681-25307b570359" providerId="ADAL" clId="{0BA7EE57-95F2-4D6D-9234-A38F3FCF076C}" dt="2021-12-16T23:20:21.090" v="1201"/>
        <pc:sldMkLst>
          <pc:docMk/>
          <pc:sldMk cId="3287048764" sldId="621"/>
        </pc:sldMkLst>
        <pc:spChg chg="mod">
          <ac:chgData name="Kamil Roman" userId="1d000128-45c5-479a-a681-25307b570359" providerId="ADAL" clId="{0BA7EE57-95F2-4D6D-9234-A38F3FCF076C}" dt="2021-12-11T18:36:44.915" v="1113"/>
          <ac:spMkLst>
            <pc:docMk/>
            <pc:sldMk cId="3287048764" sldId="621"/>
            <ac:spMk id="6" creationId="{07CAF0C2-40D1-4416-8C35-15BFDD79D100}"/>
          </ac:spMkLst>
        </pc:spChg>
        <pc:spChg chg="mod">
          <ac:chgData name="Kamil Roman" userId="1d000128-45c5-479a-a681-25307b570359" providerId="ADAL" clId="{0BA7EE57-95F2-4D6D-9234-A38F3FCF076C}" dt="2021-12-13T18:05:45.760" v="1149" actId="20577"/>
          <ac:spMkLst>
            <pc:docMk/>
            <pc:sldMk cId="3287048764" sldId="621"/>
            <ac:spMk id="9" creationId="{FFDDB323-FFD8-4857-BA1B-213E75E9F40E}"/>
          </ac:spMkLst>
        </pc:spChg>
        <pc:spChg chg="add del">
          <ac:chgData name="Kamil Roman" userId="1d000128-45c5-479a-a681-25307b570359" providerId="ADAL" clId="{0BA7EE57-95F2-4D6D-9234-A38F3FCF076C}" dt="2021-12-11T18:23:51.104" v="1108"/>
          <ac:spMkLst>
            <pc:docMk/>
            <pc:sldMk cId="3287048764" sldId="621"/>
            <ac:spMk id="10" creationId="{FF6A00A0-73BC-4E95-8B3F-A4D7AAE5F5D8}"/>
          </ac:spMkLst>
        </pc:spChg>
        <pc:picChg chg="add mod">
          <ac:chgData name="Kamil Roman" userId="1d000128-45c5-479a-a681-25307b570359" providerId="ADAL" clId="{0BA7EE57-95F2-4D6D-9234-A38F3FCF076C}" dt="2021-12-16T23:20:21.090" v="1201"/>
          <ac:picMkLst>
            <pc:docMk/>
            <pc:sldMk cId="3287048764" sldId="621"/>
            <ac:picMk id="10" creationId="{FCC39C55-8CA6-4B47-8F79-F885872416F9}"/>
          </ac:picMkLst>
        </pc:picChg>
        <pc:picChg chg="add mod">
          <ac:chgData name="Kamil Roman" userId="1d000128-45c5-479a-a681-25307b570359" providerId="ADAL" clId="{0BA7EE57-95F2-4D6D-9234-A38F3FCF076C}" dt="2021-12-11T18:37:31.117" v="1129" actId="1076"/>
          <ac:picMkLst>
            <pc:docMk/>
            <pc:sldMk cId="3287048764" sldId="621"/>
            <ac:picMk id="12290" creationId="{2D80949C-7DC0-4F4A-A1FB-8B4532243F6F}"/>
          </ac:picMkLst>
        </pc:picChg>
        <pc:picChg chg="add del">
          <ac:chgData name="Kamil Roman" userId="1d000128-45c5-479a-a681-25307b570359" providerId="ADAL" clId="{0BA7EE57-95F2-4D6D-9234-A38F3FCF076C}" dt="2021-12-11T18:36:35.007" v="1112"/>
          <ac:picMkLst>
            <pc:docMk/>
            <pc:sldMk cId="3287048764" sldId="621"/>
            <ac:picMk id="12291" creationId="{C1DADC57-772A-4C47-9272-04D7B10F5271}"/>
          </ac:picMkLst>
        </pc:picChg>
      </pc:sldChg>
    </pc:docChg>
  </pc:docChgLst>
  <pc:docChgLst>
    <pc:chgData name="Kamil Roman" userId="1d000128-45c5-479a-a681-25307b570359" providerId="ADAL" clId="{0E52C7F6-0108-4D52-8B0D-118B6BE3BCE1}"/>
    <pc:docChg chg="undo redo custSel addSld delSld modSld modSection">
      <pc:chgData name="Kamil Roman" userId="1d000128-45c5-479a-a681-25307b570359" providerId="ADAL" clId="{0E52C7F6-0108-4D52-8B0D-118B6BE3BCE1}" dt="2021-12-01T21:42:44.055" v="675" actId="20577"/>
      <pc:docMkLst>
        <pc:docMk/>
      </pc:docMkLst>
      <pc:sldChg chg="addSp delSp modSp modAnim modNotesTx">
        <pc:chgData name="Kamil Roman" userId="1d000128-45c5-479a-a681-25307b570359" providerId="ADAL" clId="{0E52C7F6-0108-4D52-8B0D-118B6BE3BCE1}" dt="2021-11-29T23:28:10.243" v="336"/>
        <pc:sldMkLst>
          <pc:docMk/>
          <pc:sldMk cId="1583600905" sldId="587"/>
        </pc:sldMkLst>
        <pc:picChg chg="del">
          <ac:chgData name="Kamil Roman" userId="1d000128-45c5-479a-a681-25307b570359" providerId="ADAL" clId="{0E52C7F6-0108-4D52-8B0D-118B6BE3BCE1}" dt="2021-11-29T23:27:45.748" v="335"/>
          <ac:picMkLst>
            <pc:docMk/>
            <pc:sldMk cId="1583600905" sldId="587"/>
            <ac:picMk id="4" creationId="{F6CE8A75-818D-4381-ABD8-F3D56389D35B}"/>
          </ac:picMkLst>
        </pc:picChg>
        <pc:picChg chg="add mod">
          <ac:chgData name="Kamil Roman" userId="1d000128-45c5-479a-a681-25307b570359" providerId="ADAL" clId="{0E52C7F6-0108-4D52-8B0D-118B6BE3BCE1}" dt="2021-11-29T23:28:10.243" v="336"/>
          <ac:picMkLst>
            <pc:docMk/>
            <pc:sldMk cId="1583600905" sldId="587"/>
            <ac:picMk id="5" creationId="{82978C5C-8FD4-47BA-89CD-456327744E5A}"/>
          </ac:picMkLst>
        </pc:picChg>
      </pc:sldChg>
    </pc:docChg>
  </pc:docChgLst>
  <pc:docChgLst>
    <pc:chgData name="Kamil Roman" userId="1d000128-45c5-479a-a681-25307b570359" providerId="ADAL" clId="{7993863D-09BA-4901-95E7-BB16B74E0178}"/>
    <pc:docChg chg="undo addSld delSld modSld modSection">
      <pc:chgData name="Kamil Roman" userId="1d000128-45c5-479a-a681-25307b570359" providerId="ADAL" clId="{7993863D-09BA-4901-95E7-BB16B74E0178}" dt="2021-12-04T22:48:41.557" v="170" actId="20577"/>
      <pc:docMkLst>
        <pc:docMk/>
      </pc:docMkLst>
      <pc:sldChg chg="modSp modNotesTx">
        <pc:chgData name="Kamil Roman" userId="1d000128-45c5-479a-a681-25307b570359" providerId="ADAL" clId="{7993863D-09BA-4901-95E7-BB16B74E0178}" dt="2021-12-04T22:48:41.557" v="170" actId="20577"/>
        <pc:sldMkLst>
          <pc:docMk/>
          <pc:sldMk cId="1583600905" sldId="587"/>
        </pc:sldMkLst>
        <pc:spChg chg="mod">
          <ac:chgData name="Kamil Roman" userId="1d000128-45c5-479a-a681-25307b570359" providerId="ADAL" clId="{7993863D-09BA-4901-95E7-BB16B74E0178}" dt="2021-12-04T22:48:37.797" v="169" actId="20577"/>
          <ac:spMkLst>
            <pc:docMk/>
            <pc:sldMk cId="1583600905" sldId="587"/>
            <ac:spMk id="2" creationId="{616CB417-DE61-4D30-BEC6-DBCC888477EF}"/>
          </ac:spMkLst>
        </pc:spChg>
        <pc:spChg chg="mod">
          <ac:chgData name="Kamil Roman" userId="1d000128-45c5-479a-a681-25307b570359" providerId="ADAL" clId="{7993863D-09BA-4901-95E7-BB16B74E0178}" dt="2021-12-04T22:48:41.557" v="170" actId="20577"/>
          <ac:spMkLst>
            <pc:docMk/>
            <pc:sldMk cId="1583600905" sldId="587"/>
            <ac:spMk id="3" creationId="{A14F665B-2206-4502-B5BC-2532D4E2516B}"/>
          </ac:spMkLst>
        </pc:spChg>
      </pc:sldChg>
      <pc:sldChg chg="add">
        <pc:chgData name="Kamil Roman" userId="1d000128-45c5-479a-a681-25307b570359" providerId="ADAL" clId="{7993863D-09BA-4901-95E7-BB16B74E0178}" dt="2021-12-04T22:35:37.484" v="25"/>
        <pc:sldMkLst>
          <pc:docMk/>
          <pc:sldMk cId="2367707590" sldId="602"/>
        </pc:sldMkLst>
      </pc:sldChg>
      <pc:sldChg chg="add">
        <pc:chgData name="Kamil Roman" userId="1d000128-45c5-479a-a681-25307b570359" providerId="ADAL" clId="{7993863D-09BA-4901-95E7-BB16B74E0178}" dt="2021-12-04T22:35:43.531" v="26"/>
        <pc:sldMkLst>
          <pc:docMk/>
          <pc:sldMk cId="1005926300" sldId="603"/>
        </pc:sldMkLst>
      </pc:sldChg>
      <pc:sldChg chg="add">
        <pc:chgData name="Kamil Roman" userId="1d000128-45c5-479a-a681-25307b570359" providerId="ADAL" clId="{7993863D-09BA-4901-95E7-BB16B74E0178}" dt="2021-12-04T22:35:56.771" v="27"/>
        <pc:sldMkLst>
          <pc:docMk/>
          <pc:sldMk cId="3634135594" sldId="604"/>
        </pc:sldMkLst>
      </pc:sldChg>
    </pc:docChg>
  </pc:docChgLst>
  <pc:docChgLst>
    <pc:chgData name="Kamil Roman" userId="1d000128-45c5-479a-a681-25307b570359" providerId="ADAL" clId="{ABF412AF-D001-4287-AB2D-F882439EAA8F}"/>
    <pc:docChg chg="modSld">
      <pc:chgData name="Kamil Roman" userId="1d000128-45c5-479a-a681-25307b570359" providerId="ADAL" clId="{ABF412AF-D001-4287-AB2D-F882439EAA8F}" dt="2021-11-28T17:05:19.743" v="1"/>
      <pc:docMkLst>
        <pc:docMk/>
      </pc:docMkLst>
      <pc:sldChg chg="addSp delSp modSp modAnim">
        <pc:chgData name="Kamil Roman" userId="1d000128-45c5-479a-a681-25307b570359" providerId="ADAL" clId="{ABF412AF-D001-4287-AB2D-F882439EAA8F}" dt="2021-11-28T17:05:19.743" v="1"/>
        <pc:sldMkLst>
          <pc:docMk/>
          <pc:sldMk cId="2110156767" sldId="269"/>
        </pc:sldMkLst>
        <pc:picChg chg="add mod">
          <ac:chgData name="Kamil Roman" userId="1d000128-45c5-479a-a681-25307b570359" providerId="ADAL" clId="{ABF412AF-D001-4287-AB2D-F882439EAA8F}" dt="2021-11-28T17:05:19.743" v="1"/>
          <ac:picMkLst>
            <pc:docMk/>
            <pc:sldMk cId="2110156767" sldId="269"/>
            <ac:picMk id="2" creationId="{454BE006-06E0-4440-BBBB-195B6C427C86}"/>
          </ac:picMkLst>
        </pc:picChg>
        <pc:picChg chg="del">
          <ac:chgData name="Kamil Roman" userId="1d000128-45c5-479a-a681-25307b570359" providerId="ADAL" clId="{ABF412AF-D001-4287-AB2D-F882439EAA8F}" dt="2021-11-28T17:00:08.502" v="0"/>
          <ac:picMkLst>
            <pc:docMk/>
            <pc:sldMk cId="2110156767" sldId="269"/>
            <ac:picMk id="4" creationId="{39C1935D-A19B-45BC-B217-64C306740017}"/>
          </ac:picMkLst>
        </pc:picChg>
      </pc:sldChg>
    </pc:docChg>
  </pc:docChgLst>
  <pc:docChgLst>
    <pc:chgData name="Kamil Roman" userId="1d000128-45c5-479a-a681-25307b570359" providerId="ADAL" clId="{F35403B1-611B-4DA9-8860-088D5A7B221E}"/>
    <pc:docChg chg="undo custSel addSld delSld modSld modSection">
      <pc:chgData name="Kamil Roman" userId="1d000128-45c5-479a-a681-25307b570359" providerId="ADAL" clId="{F35403B1-611B-4DA9-8860-088D5A7B221E}" dt="2021-11-27T15:04:27.910" v="221" actId="790"/>
      <pc:docMkLst>
        <pc:docMk/>
      </pc:docMkLst>
      <pc:sldChg chg="add del">
        <pc:chgData name="Kamil Roman" userId="1d000128-45c5-479a-a681-25307b570359" providerId="ADAL" clId="{F35403B1-611B-4DA9-8860-088D5A7B221E}" dt="2021-11-27T14:36:25.922" v="28"/>
        <pc:sldMkLst>
          <pc:docMk/>
          <pc:sldMk cId="331295380" sldId="265"/>
        </pc:sldMkLst>
      </pc:sldChg>
      <pc:sldMasterChg chg="delSldLayout">
        <pc:chgData name="Kamil Roman" userId="1d000128-45c5-479a-a681-25307b570359" providerId="ADAL" clId="{F35403B1-611B-4DA9-8860-088D5A7B221E}" dt="2021-11-27T14:36:11.797" v="27" actId="2696"/>
        <pc:sldMasterMkLst>
          <pc:docMk/>
          <pc:sldMasterMk cId="497142718" sldId="2147483660"/>
        </pc:sldMasterMkLst>
      </pc:sldMasterChg>
    </pc:docChg>
  </pc:docChgLst>
  <pc:docChgLst>
    <pc:chgData name="Kamil Roman" userId="1d000128-45c5-479a-a681-25307b570359" providerId="ADAL" clId="{E2D44002-E156-4E12-AAD2-495532EA9BD2}"/>
    <pc:docChg chg="undo redo custSel addSld delSld modSld sldOrd">
      <pc:chgData name="Kamil Roman" userId="1d000128-45c5-479a-a681-25307b570359" providerId="ADAL" clId="{E2D44002-E156-4E12-AAD2-495532EA9BD2}" dt="2021-10-24T20:50:17.579" v="219" actId="2696"/>
      <pc:docMkLst>
        <pc:docMk/>
      </pc:docMkLst>
      <pc:sldMasterChg chg="addSldLayout delSldLayout">
        <pc:chgData name="Kamil Roman" userId="1d000128-45c5-479a-a681-25307b570359" providerId="ADAL" clId="{E2D44002-E156-4E12-AAD2-495532EA9BD2}" dt="2021-10-24T20:49:08.455" v="213" actId="2696"/>
        <pc:sldMasterMkLst>
          <pc:docMk/>
          <pc:sldMasterMk cId="497142718" sldId="2147483660"/>
        </pc:sldMasterMkLst>
      </pc:sldMasterChg>
    </pc:docChg>
  </pc:docChgLst>
  <pc:docChgLst>
    <pc:chgData name="Kamil Roman" userId="1d000128-45c5-479a-a681-25307b570359" providerId="ADAL" clId="{6F688289-C145-4332-BB1E-600FA3017780}"/>
    <pc:docChg chg="modSld">
      <pc:chgData name="Kamil Roman" userId="1d000128-45c5-479a-a681-25307b570359" providerId="ADAL" clId="{6F688289-C145-4332-BB1E-600FA3017780}" dt="2021-12-11T10:08:27.647" v="8" actId="1076"/>
      <pc:docMkLst>
        <pc:docMk/>
      </pc:docMkLst>
      <pc:sldChg chg="modNotesTx">
        <pc:chgData name="Kamil Roman" userId="1d000128-45c5-479a-a681-25307b570359" providerId="ADAL" clId="{6F688289-C145-4332-BB1E-600FA3017780}" dt="2021-12-11T09:54:03.254" v="0" actId="20577"/>
        <pc:sldMkLst>
          <pc:docMk/>
          <pc:sldMk cId="3096896010" sldId="608"/>
        </pc:sldMkLst>
      </pc:sldChg>
      <pc:sldChg chg="addSp modSp">
        <pc:chgData name="Kamil Roman" userId="1d000128-45c5-479a-a681-25307b570359" providerId="ADAL" clId="{6F688289-C145-4332-BB1E-600FA3017780}" dt="2021-12-11T10:08:27.647" v="8" actId="1076"/>
        <pc:sldMkLst>
          <pc:docMk/>
          <pc:sldMk cId="3369134328" sldId="609"/>
        </pc:sldMkLst>
        <pc:spChg chg="mod">
          <ac:chgData name="Kamil Roman" userId="1d000128-45c5-479a-a681-25307b570359" providerId="ADAL" clId="{6F688289-C145-4332-BB1E-600FA3017780}" dt="2021-12-11T10:08:12.827" v="6"/>
          <ac:spMkLst>
            <pc:docMk/>
            <pc:sldMk cId="3369134328" sldId="609"/>
            <ac:spMk id="6" creationId="{161F3E05-DF44-4D72-8B55-5CFB4005F675}"/>
          </ac:spMkLst>
        </pc:spChg>
        <pc:picChg chg="add mod">
          <ac:chgData name="Kamil Roman" userId="1d000128-45c5-479a-a681-25307b570359" providerId="ADAL" clId="{6F688289-C145-4332-BB1E-600FA3017780}" dt="2021-12-11T10:08:27.647" v="8" actId="1076"/>
          <ac:picMkLst>
            <pc:docMk/>
            <pc:sldMk cId="3369134328" sldId="609"/>
            <ac:picMk id="1026" creationId="{59C6EACA-BBD8-458D-A5BD-A1104492961D}"/>
          </ac:picMkLst>
        </pc:picChg>
      </pc:sldChg>
    </pc:docChg>
  </pc:docChgLst>
  <pc:docChgLst>
    <pc:chgData name="Kamil Roman" userId="1d000128-45c5-479a-a681-25307b570359" providerId="ADAL" clId="{F7E2BD94-38ED-43CD-8819-3C2576CEBD87}"/>
    <pc:docChg chg="undo modSld">
      <pc:chgData name="Kamil Roman" userId="1d000128-45c5-479a-a681-25307b570359" providerId="ADAL" clId="{F7E2BD94-38ED-43CD-8819-3C2576CEBD87}" dt="2021-12-08T02:14:29.814" v="13" actId="20577"/>
      <pc:docMkLst>
        <pc:docMk/>
      </pc:docMkLst>
      <pc:sldChg chg="modSp modNotesTx">
        <pc:chgData name="Kamil Roman" userId="1d000128-45c5-479a-a681-25307b570359" providerId="ADAL" clId="{F7E2BD94-38ED-43CD-8819-3C2576CEBD87}" dt="2021-12-08T02:14:29.814" v="13" actId="20577"/>
        <pc:sldMkLst>
          <pc:docMk/>
          <pc:sldMk cId="1583600905" sldId="587"/>
        </pc:sldMkLst>
        <pc:spChg chg="mod">
          <ac:chgData name="Kamil Roman" userId="1d000128-45c5-479a-a681-25307b570359" providerId="ADAL" clId="{F7E2BD94-38ED-43CD-8819-3C2576CEBD87}" dt="2021-12-08T02:14:14.278" v="11" actId="20577"/>
          <ac:spMkLst>
            <pc:docMk/>
            <pc:sldMk cId="1583600905" sldId="587"/>
            <ac:spMk id="2" creationId="{616CB417-DE61-4D30-BEC6-DBCC888477EF}"/>
          </ac:spMkLst>
        </pc:spChg>
        <pc:spChg chg="mod">
          <ac:chgData name="Kamil Roman" userId="1d000128-45c5-479a-a681-25307b570359" providerId="ADAL" clId="{F7E2BD94-38ED-43CD-8819-3C2576CEBD87}" dt="2021-12-08T02:14:10.711" v="6" actId="20577"/>
          <ac:spMkLst>
            <pc:docMk/>
            <pc:sldMk cId="1583600905" sldId="587"/>
            <ac:spMk id="3" creationId="{A14F665B-2206-4502-B5BC-2532D4E2516B}"/>
          </ac:spMkLst>
        </pc:spChg>
      </pc:sldChg>
    </pc:docChg>
  </pc:docChgLst>
  <pc:docChgLst>
    <pc:chgData name="Kamil Roman" userId="1d000128-45c5-479a-a681-25307b570359" providerId="ADAL" clId="{85786390-2B3B-4662-BD78-2CD462C7BE0D}"/>
    <pc:docChg chg="undo custSel addSld delSld modSld modSection">
      <pc:chgData name="Kamil Roman" userId="1d000128-45c5-479a-a681-25307b570359" providerId="ADAL" clId="{85786390-2B3B-4662-BD78-2CD462C7BE0D}" dt="2021-12-02T00:42:52.521" v="172" actId="20577"/>
      <pc:docMkLst>
        <pc:docMk/>
      </pc:docMkLst>
      <pc:sldChg chg="delSp modSp delAnim modNotesTx">
        <pc:chgData name="Kamil Roman" userId="1d000128-45c5-479a-a681-25307b570359" providerId="ADAL" clId="{85786390-2B3B-4662-BD78-2CD462C7BE0D}" dt="2021-12-02T00:42:52.521" v="172" actId="20577"/>
        <pc:sldMkLst>
          <pc:docMk/>
          <pc:sldMk cId="1583600905" sldId="587"/>
        </pc:sldMkLst>
        <pc:spChg chg="mod">
          <ac:chgData name="Kamil Roman" userId="1d000128-45c5-479a-a681-25307b570359" providerId="ADAL" clId="{85786390-2B3B-4662-BD78-2CD462C7BE0D}" dt="2021-12-02T00:42:52.521" v="172" actId="20577"/>
          <ac:spMkLst>
            <pc:docMk/>
            <pc:sldMk cId="1583600905" sldId="587"/>
            <ac:spMk id="2" creationId="{616CB417-DE61-4D30-BEC6-DBCC888477EF}"/>
          </ac:spMkLst>
        </pc:spChg>
        <pc:spChg chg="mod">
          <ac:chgData name="Kamil Roman" userId="1d000128-45c5-479a-a681-25307b570359" providerId="ADAL" clId="{85786390-2B3B-4662-BD78-2CD462C7BE0D}" dt="2021-12-02T00:42:50.294" v="171" actId="20577"/>
          <ac:spMkLst>
            <pc:docMk/>
            <pc:sldMk cId="1583600905" sldId="587"/>
            <ac:spMk id="3" creationId="{A14F665B-2206-4502-B5BC-2532D4E2516B}"/>
          </ac:spMkLst>
        </pc:spChg>
        <pc:picChg chg="del">
          <ac:chgData name="Kamil Roman" userId="1d000128-45c5-479a-a681-25307b570359" providerId="ADAL" clId="{85786390-2B3B-4662-BD78-2CD462C7BE0D}" dt="2021-12-02T00:24:09.952" v="0" actId="478"/>
          <ac:picMkLst>
            <pc:docMk/>
            <pc:sldMk cId="1583600905" sldId="587"/>
            <ac:picMk id="5" creationId="{82978C5C-8FD4-47BA-89CD-456327744E5A}"/>
          </ac:picMkLst>
        </pc:picChg>
      </pc:sldChg>
      <pc:sldMasterChg chg="addSldLayout delSldLayout">
        <pc:chgData name="Kamil Roman" userId="1d000128-45c5-479a-a681-25307b570359" providerId="ADAL" clId="{85786390-2B3B-4662-BD78-2CD462C7BE0D}" dt="2021-12-02T00:27:06.227" v="84" actId="2696"/>
        <pc:sldMasterMkLst>
          <pc:docMk/>
          <pc:sldMasterMk cId="497142718" sldId="2147483660"/>
        </pc:sldMasterMkLst>
        <pc:sldLayoutChg chg="add del">
          <pc:chgData name="Kamil Roman" userId="1d000128-45c5-479a-a681-25307b570359" providerId="ADAL" clId="{85786390-2B3B-4662-BD78-2CD462C7BE0D}" dt="2021-12-02T00:27:06.227" v="84" actId="2696"/>
          <pc:sldLayoutMkLst>
            <pc:docMk/>
            <pc:sldMasterMk cId="497142718" sldId="2147483660"/>
            <pc:sldLayoutMk cId="2515324385" sldId="214748367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734D0C3C-05AD-4168-B051-01EDC957D7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86209B15-3FD0-4C74-9462-3B060C3CFD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B98E6-D24C-43B4-9191-682847454477}" type="datetimeFigureOut">
              <a:rPr lang="pl-PL" smtClean="0"/>
              <a:t>16.12.2021</a:t>
            </a:fld>
            <a:endParaRPr lang="pl-PL"/>
          </a:p>
        </p:txBody>
      </p:sp>
      <p:sp>
        <p:nvSpPr>
          <p:cNvPr id="4" name="Symbol zastępczy stopki 3">
            <a:extLst>
              <a:ext uri="{FF2B5EF4-FFF2-40B4-BE49-F238E27FC236}">
                <a16:creationId xmlns:a16="http://schemas.microsoft.com/office/drawing/2014/main" id="{F2949FD4-7C30-4E98-8995-FC230FAF43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D49E5D21-6466-471E-838F-57BC1A80E2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A88C5-CE7F-4118-BD17-FBF7E329E086}" type="slidenum">
              <a:rPr lang="pl-PL" smtClean="0"/>
              <a:t>‹#›</a:t>
            </a:fld>
            <a:endParaRPr lang="pl-PL"/>
          </a:p>
        </p:txBody>
      </p:sp>
    </p:spTree>
    <p:extLst>
      <p:ext uri="{BB962C8B-B14F-4D97-AF65-F5344CB8AC3E}">
        <p14:creationId xmlns:p14="http://schemas.microsoft.com/office/powerpoint/2010/main" val="2083081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2048-D0F7-4C08-85A2-C1734DC8CC97}" type="datetimeFigureOut">
              <a:rPr lang="pl-PL" smtClean="0"/>
              <a:t>16.12.2021</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D4360-A48C-4E70-9EA5-8232F10F2851}" type="slidenum">
              <a:rPr lang="pl-PL" smtClean="0"/>
              <a:t>‹#›</a:t>
            </a:fld>
            <a:endParaRPr lang="pl-PL"/>
          </a:p>
        </p:txBody>
      </p:sp>
    </p:spTree>
    <p:extLst>
      <p:ext uri="{BB962C8B-B14F-4D97-AF65-F5344CB8AC3E}">
        <p14:creationId xmlns:p14="http://schemas.microsoft.com/office/powerpoint/2010/main" val="22858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this module was prepared as part of the All Hands On Deck (AHOD) project, activity IO2A3. </a:t>
            </a:r>
            <a:endParaRPr lang="pl-PL" dirty="0"/>
          </a:p>
          <a:p>
            <a:r>
              <a:rPr lang="en-US" dirty="0"/>
              <a:t>The substantive transmission of the manual is the absolute minimum of sailing knowledge necessary to build a small boat in workshop conditions. </a:t>
            </a:r>
            <a:endParaRPr lang="pl-PL" dirty="0"/>
          </a:p>
          <a:p>
            <a:r>
              <a:rPr lang="en-US" dirty="0"/>
              <a:t>This portion of the message should be assimilated by every hobbyist of sailing. </a:t>
            </a:r>
            <a:endParaRPr lang="pl-PL" dirty="0"/>
          </a:p>
          <a:p>
            <a:r>
              <a:rPr lang="en-US" dirty="0"/>
              <a:t>This is also what every enthusiast of this sport should know to understand roughly the principles of sailing boat construction. </a:t>
            </a:r>
            <a:endParaRPr lang="pl-PL" dirty="0"/>
          </a:p>
          <a:p>
            <a:r>
              <a:rPr lang="en-US" dirty="0"/>
              <a:t>Every sailing enthusiast should improve their skills, looking for the best technique for building their dream boat. </a:t>
            </a:r>
            <a:endParaRPr lang="pl-PL" dirty="0"/>
          </a:p>
          <a:p>
            <a:r>
              <a:rPr lang="en-US" dirty="0"/>
              <a:t>This can be learned in two ways: either through painstaking practice or from public experience. For those who prefer the desire to acquire reliable knowledge over to the written word, further chapters are intended.</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a:t>
            </a:fld>
            <a:endParaRPr lang="pl-PL"/>
          </a:p>
        </p:txBody>
      </p:sp>
    </p:spTree>
    <p:extLst>
      <p:ext uri="{BB962C8B-B14F-4D97-AF65-F5344CB8AC3E}">
        <p14:creationId xmlns:p14="http://schemas.microsoft.com/office/powerpoint/2010/main" val="337684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With thin boards or strips, nails often break. This can be avoided by drilling small holes under the nails or by cutting off the ends of the nails. Another way is to compress the nails, which is achieved by hitting the sharp end of the nail placed on the washer with its head down several times with a hammer.</a:t>
            </a:r>
            <a:endParaRPr lang="pl-PL" dirty="0"/>
          </a:p>
          <a:p>
            <a:endParaRPr lang="pl-PL" dirty="0"/>
          </a:p>
          <a:p>
            <a:r>
              <a:rPr lang="en-US" dirty="0"/>
              <a:t>When nails are to provide an exceptionally strong connection - for example, when joining boards or plywood to the side - nails should be used that are longer than the total thickness of the joined elements. The tips of the nails protruding on the other side are bent into the shape of a hook with a hammer and a round bar, an old file or a thick nail, and then the hook goes into the wood</a:t>
            </a:r>
            <a:r>
              <a:rPr lang="pl-PL"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Bending nails with a rod was presented  in Figure</a:t>
            </a:r>
            <a:r>
              <a:rPr lang="pl-PL" sz="1200" kern="1200" dirty="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10</a:t>
            </a:fld>
            <a:endParaRPr lang="pl-PL"/>
          </a:p>
        </p:txBody>
      </p:sp>
    </p:spTree>
    <p:extLst>
      <p:ext uri="{BB962C8B-B14F-4D97-AF65-F5344CB8AC3E}">
        <p14:creationId xmlns:p14="http://schemas.microsoft.com/office/powerpoint/2010/main" val="628321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Nail bending is used not only when joining elements on the overlay, but also in the case of </a:t>
            </a:r>
            <a:r>
              <a:rPr lang="en-US" dirty="0" err="1"/>
              <a:t>bevelling</a:t>
            </a:r>
            <a:r>
              <a:rPr lang="en-US" dirty="0"/>
              <a:t>, when the length of the bevel is less than required. The bending process can be simplified by drilling a hole in the hammer head slightly larger than the diameter of the nails being bent and then bending them as shown in Figure.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11</a:t>
            </a:fld>
            <a:endParaRPr lang="pl-PL"/>
          </a:p>
        </p:txBody>
      </p:sp>
    </p:spTree>
    <p:extLst>
      <p:ext uri="{BB962C8B-B14F-4D97-AF65-F5344CB8AC3E}">
        <p14:creationId xmlns:p14="http://schemas.microsoft.com/office/powerpoint/2010/main" val="1431810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case when the nail head is to be invisible, then it should be plunged 2-3 mm into the wood with a punch, and the hole should be smoothed. This process is presented in Figure.</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12</a:t>
            </a:fld>
            <a:endParaRPr lang="pl-PL"/>
          </a:p>
        </p:txBody>
      </p:sp>
    </p:spTree>
    <p:extLst>
      <p:ext uri="{BB962C8B-B14F-4D97-AF65-F5344CB8AC3E}">
        <p14:creationId xmlns:p14="http://schemas.microsoft.com/office/powerpoint/2010/main" val="2386960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When removing a curved nail with pliers, a board with dimensions of approximately 5x5 cm should be placed under the pincers next to the nail. In this way, first of all, better operation of the lever is obtained, and secondly, by distributing the pressure over the entire surface of the board, wood dents are avoided. This process is presented in Figure.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13</a:t>
            </a:fld>
            <a:endParaRPr lang="pl-PL"/>
          </a:p>
        </p:txBody>
      </p:sp>
    </p:spTree>
    <p:extLst>
      <p:ext uri="{BB962C8B-B14F-4D97-AF65-F5344CB8AC3E}">
        <p14:creationId xmlns:p14="http://schemas.microsoft.com/office/powerpoint/2010/main" val="1886579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a:solidFill>
                  <a:schemeClr val="tx1"/>
                </a:solidFill>
                <a:effectLst/>
                <a:latin typeface="+mn-lt"/>
                <a:ea typeface="+mn-ea"/>
                <a:cs typeface="+mn-cs"/>
              </a:rPr>
              <a:t>The basic metal fasteners in boatbuilding are screws. The connection with screws is a very durable connection, provided that you follow a few basic rules regarding the selection of the size of the screws and the method of screwing them in. The first rule is that it holds the joint better with more small screws than with fewer large screws. The second rule: screws of different lengths are used for the same elements made of hard and soft wood. Screws are smaller for hardwood than for softwood. According to the third rule, you should never hammer the screws in with a hammer, because they only hold the screw for which the appropriate hole has been drilled.</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drilling operation itself is quite laborious and requires high accuracy. First, a hole is drilled with a diameter slightly smaller (for softwood) or equal (for hardwood) and a depth corresponding to the length of the unthreaded part of the screw. Secondly, a hole is drilled for the threaded part. The diameter of this hole should correspond to the diameter of the screw core, measured approximately in the middle of its length. The third hole is a drilling with a diameter slightly larger than the screw head and the depth depending on how deep the screw head is to be recessed. For the pegs, the cornices must be deeper. The correct way of making holes for screws </a:t>
            </a:r>
            <a:r>
              <a:rPr lang="pl-PL" sz="1200" kern="1200" dirty="0">
                <a:solidFill>
                  <a:schemeClr val="tx1"/>
                </a:solidFill>
                <a:effectLst/>
                <a:latin typeface="+mn-lt"/>
                <a:ea typeface="+mn-ea"/>
                <a:cs typeface="+mn-cs"/>
              </a:rPr>
              <a:t>f</a:t>
            </a:r>
            <a:r>
              <a:rPr lang="en-US" dirty="0"/>
              <a:t>or very large screws a = </a:t>
            </a:r>
            <a:r>
              <a:rPr lang="pl-PL" dirty="0"/>
              <a:t>0, </a:t>
            </a:r>
            <a:r>
              <a:rPr lang="pl-PL" sz="1200" kern="1200" dirty="0">
                <a:solidFill>
                  <a:schemeClr val="tx1"/>
                </a:solidFill>
                <a:effectLst/>
                <a:latin typeface="+mn-lt"/>
                <a:ea typeface="+mn-ea"/>
                <a:cs typeface="+mn-cs"/>
              </a:rPr>
              <a:t>was </a:t>
            </a:r>
            <a:r>
              <a:rPr lang="pl-PL" sz="1200" kern="1200" dirty="0" err="1">
                <a:solidFill>
                  <a:schemeClr val="tx1"/>
                </a:solidFill>
                <a:effectLst/>
                <a:latin typeface="+mn-lt"/>
                <a:ea typeface="+mn-ea"/>
                <a:cs typeface="+mn-cs"/>
              </a:rPr>
              <a:t>presented</a:t>
            </a:r>
            <a:r>
              <a:rPr lang="pl-P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Fig</a:t>
            </a:r>
            <a:r>
              <a:rPr lang="pl-PL" sz="1200" kern="1200" dirty="0" err="1">
                <a:solidFill>
                  <a:schemeClr val="tx1"/>
                </a:solidFill>
                <a:effectLst/>
                <a:latin typeface="+mn-lt"/>
                <a:ea typeface="+mn-ea"/>
                <a:cs typeface="+mn-cs"/>
              </a:rPr>
              <a:t>ure</a:t>
            </a:r>
            <a:r>
              <a:rPr lang="en-US" sz="1200" kern="1200" dirty="0">
                <a:solidFill>
                  <a:schemeClr val="tx1"/>
                </a:solidFill>
                <a:effectLst/>
                <a:latin typeface="+mn-lt"/>
                <a:ea typeface="+mn-ea"/>
                <a:cs typeface="+mn-cs"/>
              </a:rPr>
              <a:t>.</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14</a:t>
            </a:fld>
            <a:endParaRPr lang="pl-PL"/>
          </a:p>
        </p:txBody>
      </p:sp>
    </p:spTree>
    <p:extLst>
      <p:ext uri="{BB962C8B-B14F-4D97-AF65-F5344CB8AC3E}">
        <p14:creationId xmlns:p14="http://schemas.microsoft.com/office/powerpoint/2010/main" val="658192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a:solidFill>
                  <a:schemeClr val="tx1"/>
                </a:solidFill>
                <a:effectLst/>
                <a:latin typeface="+mn-lt"/>
                <a:ea typeface="+mn-ea"/>
                <a:cs typeface="+mn-cs"/>
              </a:rPr>
              <a:t>These holes - called cornices - are drilled only in hardwood and when the screw head is to be pinched, e.g. when making sheathing. The drilling diameters depending on the screw diameter and the type of wood (hard or soft) are given in Table.</a:t>
            </a:r>
            <a:endParaRPr lang="pl-PL"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5"/>
          </p:nvPr>
        </p:nvSpPr>
        <p:spPr/>
        <p:txBody>
          <a:bodyPr/>
          <a:lstStyle/>
          <a:p>
            <a:fld id="{D38D4360-A48C-4E70-9EA5-8232F10F2851}" type="slidenum">
              <a:rPr lang="pl-PL" smtClean="0"/>
              <a:t>15</a:t>
            </a:fld>
            <a:endParaRPr lang="pl-PL"/>
          </a:p>
        </p:txBody>
      </p:sp>
    </p:spTree>
    <p:extLst>
      <p:ext uri="{BB962C8B-B14F-4D97-AF65-F5344CB8AC3E}">
        <p14:creationId xmlns:p14="http://schemas.microsoft.com/office/powerpoint/2010/main" val="3538634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rtl="0"/>
            <a:r>
              <a:rPr lang="en-US" sz="1200" kern="1200" dirty="0">
                <a:solidFill>
                  <a:schemeClr val="tx1"/>
                </a:solidFill>
                <a:effectLst/>
                <a:latin typeface="+mn-lt"/>
                <a:ea typeface="+mn-ea"/>
                <a:cs typeface="+mn-cs"/>
              </a:rPr>
              <a:t>Drilling holes for screws can also be made with a special, triple drill, with which all three holes of different diameters are made at once. Such a drill should be made of steel sheet with a thickness of 1.5 mm. First, a blade (I) is cut from the sheet, which has three essential dimensions: dimension "a" equal to the diameter of the drill hole under the screw head, dimension "b" equal to the diameter of the unthreaded part of the screw and dimension "c" equal to the diameter of the threaded part of the screw measured in the middle of the length thread. After making the blade, sharpen its edges with a fine saw, and then turn the part of the drill with dimensions "b" and "c" to the right by a small angle of about 5 °. Next, make a mandrel (2) of 30 mm long. This shank is used to fix the drill bit in the drill chuck. At one end of the shank, cut a 1.5 mm wide and 7 mm deep groove with a hacksaw into which the upper part of the drill is inserted and then both parts are drilled out with a drill bit diameter 2.5 mm Both parts are riveted with a rivet 2.5 mm in diameter Special triple drill bit for drilling for screws was presented in figure. </a:t>
            </a: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16</a:t>
            </a:fld>
            <a:endParaRPr lang="pl-PL"/>
          </a:p>
        </p:txBody>
      </p:sp>
    </p:spTree>
    <p:extLst>
      <p:ext uri="{BB962C8B-B14F-4D97-AF65-F5344CB8AC3E}">
        <p14:creationId xmlns:p14="http://schemas.microsoft.com/office/powerpoint/2010/main" val="173339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After the drill is made, be sure to harden it by heating a gas stove over the burner and immediately putting it in cold water. Examples of dimensions of such drills for screws with diameters of 4, 5, 6, 8 mm are given in Table.</a:t>
            </a:r>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you need to use a small number of screws, the best way is to use a screwdriver with a suitable blade, and for more screws - with a carpenter's crank with an appropriate screwdriver bit. The blade of the screwdriver should be selected so that its width is equal to the diameter of the screw head and that it fits into the head groove without play. This prevents the screw heads from being injured and can be tightened tightly. To facilitate the path of the screws, you can coat them with soap or a drop of varnish before screwing them in.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17</a:t>
            </a:fld>
            <a:endParaRPr lang="pl-PL"/>
          </a:p>
        </p:txBody>
      </p:sp>
    </p:spTree>
    <p:extLst>
      <p:ext uri="{BB962C8B-B14F-4D97-AF65-F5344CB8AC3E}">
        <p14:creationId xmlns:p14="http://schemas.microsoft.com/office/powerpoint/2010/main" val="2845898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For drilling holes to a specific depth (e.g. for screws), a simple limiter can be made, which will ensure a constant drilling depth. Such a limiter is shown in </a:t>
            </a:r>
            <a:r>
              <a:rPr lang="pl-PL" sz="1200" b="0" i="0" kern="1200" dirty="0" err="1">
                <a:solidFill>
                  <a:schemeClr val="tx1"/>
                </a:solidFill>
                <a:effectLst/>
                <a:latin typeface="+mn-lt"/>
                <a:ea typeface="+mn-ea"/>
                <a:cs typeface="+mn-cs"/>
              </a:rPr>
              <a:t>figure</a:t>
            </a:r>
            <a:r>
              <a:rPr lang="en-US" sz="1200" b="0" i="0" kern="1200" dirty="0">
                <a:solidFill>
                  <a:schemeClr val="tx1"/>
                </a:solidFill>
                <a:effectLst/>
                <a:latin typeface="+mn-lt"/>
                <a:ea typeface="+mn-ea"/>
                <a:cs typeface="+mn-cs"/>
              </a:rPr>
              <a:t>. It is made of hard wood, e.g. oak, beech or ash. It has the shape of a cylinder (2) with a diameter approximately twice the diameter of the drilled hole. Drill a hole in the roller with a drill bit (3), which will then be used to drill the required holes. After drilling, the cylinder should be cut to the required length, then put on the drill bit and you can continue to work with the certainty that all holes will have the same depth. The </a:t>
            </a:r>
            <a:r>
              <a:rPr lang="pl-PL" sz="1200" b="0" i="0" kern="1200" dirty="0">
                <a:solidFill>
                  <a:schemeClr val="tx1"/>
                </a:solidFill>
                <a:effectLst/>
                <a:latin typeface="+mn-lt"/>
                <a:ea typeface="+mn-ea"/>
                <a:cs typeface="+mn-cs"/>
              </a:rPr>
              <a:t>limiter</a:t>
            </a:r>
            <a:r>
              <a:rPr lang="en-US" sz="1200" b="0" i="0" kern="1200" dirty="0">
                <a:solidFill>
                  <a:schemeClr val="tx1"/>
                </a:solidFill>
                <a:effectLst/>
                <a:latin typeface="+mn-lt"/>
                <a:ea typeface="+mn-ea"/>
                <a:cs typeface="+mn-cs"/>
              </a:rPr>
              <a:t> made of metal has several advantages, first of all, it can be moved on the drill and fixed in any position with a screw (4), and thus the depth of the drilled hole can be freely adjusted. </a:t>
            </a:r>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r>
              <a:rPr lang="en-US" dirty="0"/>
              <a:t>Drilling holes to a certain depth</a:t>
            </a:r>
            <a:r>
              <a:rPr lang="pl-PL" dirty="0"/>
              <a:t> </a:t>
            </a:r>
            <a:r>
              <a:rPr lang="pl-PL" dirty="0" err="1"/>
              <a:t>using</a:t>
            </a:r>
            <a:r>
              <a:rPr lang="pl-PL" dirty="0"/>
              <a:t> the limiter </a:t>
            </a:r>
            <a:r>
              <a:rPr lang="en-US" dirty="0"/>
              <a:t>was presented in figure.</a:t>
            </a:r>
            <a:r>
              <a:rPr lang="pl-PL" dirty="0"/>
              <a:t> </a:t>
            </a:r>
          </a:p>
          <a:p>
            <a:r>
              <a:rPr lang="pl-PL" dirty="0"/>
              <a:t>On the </a:t>
            </a:r>
            <a:r>
              <a:rPr lang="pl-PL" dirty="0" err="1"/>
              <a:t>left</a:t>
            </a:r>
            <a:r>
              <a:rPr lang="pl-PL" dirty="0"/>
              <a:t> was </a:t>
            </a:r>
            <a:r>
              <a:rPr lang="pl-PL" dirty="0" err="1"/>
              <a:t>presented</a:t>
            </a:r>
            <a:r>
              <a:rPr lang="pl-PL" dirty="0"/>
              <a:t> </a:t>
            </a:r>
            <a:r>
              <a:rPr lang="pl-PL" dirty="0" err="1"/>
              <a:t>drill</a:t>
            </a:r>
            <a:r>
              <a:rPr lang="pl-PL" dirty="0"/>
              <a:t> with </a:t>
            </a:r>
            <a:r>
              <a:rPr lang="pl-PL" dirty="0" err="1"/>
              <a:t>fixed</a:t>
            </a:r>
            <a:r>
              <a:rPr lang="pl-PL" dirty="0"/>
              <a:t> limiter, on the </a:t>
            </a:r>
            <a:r>
              <a:rPr lang="pl-PL" dirty="0" err="1"/>
              <a:t>right</a:t>
            </a:r>
            <a:r>
              <a:rPr lang="pl-PL" dirty="0"/>
              <a:t> was </a:t>
            </a:r>
            <a:r>
              <a:rPr lang="pl-PL" dirty="0" err="1"/>
              <a:t>presented</a:t>
            </a:r>
            <a:r>
              <a:rPr lang="pl-PL" dirty="0"/>
              <a:t> </a:t>
            </a:r>
            <a:r>
              <a:rPr lang="pl-PL" dirty="0" err="1"/>
              <a:t>drill</a:t>
            </a:r>
            <a:r>
              <a:rPr lang="pl-PL" dirty="0"/>
              <a:t> with </a:t>
            </a:r>
            <a:r>
              <a:rPr lang="en-US" dirty="0"/>
              <a:t>movable limiter</a:t>
            </a:r>
            <a:endParaRPr lang="pl-PL" dirty="0"/>
          </a:p>
          <a:p>
            <a:r>
              <a:rPr lang="en-US" dirty="0"/>
              <a:t>On that figure can be specified: </a:t>
            </a:r>
            <a:r>
              <a:rPr lang="pl-PL" dirty="0"/>
              <a:t> </a:t>
            </a:r>
            <a:r>
              <a:rPr lang="en-US" dirty="0"/>
              <a:t>1 - drill spindle,</a:t>
            </a:r>
            <a:r>
              <a:rPr lang="pl-PL" dirty="0"/>
              <a:t> </a:t>
            </a:r>
            <a:r>
              <a:rPr lang="en-US" dirty="0"/>
              <a:t>2 - limiter, 3 - drill, 4 - locking screw</a:t>
            </a:r>
            <a:endParaRPr lang="pl-PL" dirty="0"/>
          </a:p>
          <a:p>
            <a:endParaRPr lang="pl-PL" dirty="0"/>
          </a:p>
          <a:p>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18</a:t>
            </a:fld>
            <a:endParaRPr lang="pl-PL"/>
          </a:p>
        </p:txBody>
      </p:sp>
    </p:spTree>
    <p:extLst>
      <p:ext uri="{BB962C8B-B14F-4D97-AF65-F5344CB8AC3E}">
        <p14:creationId xmlns:p14="http://schemas.microsoft.com/office/powerpoint/2010/main" val="852622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When it is necessary to screw a screw in a hard-to-reach place, where you cannot put your hand in, it is enough to insert the screwdriver blade into the groove in the screw head and fix it with a piece of plaster or adhesive tape. If most of the adhesive sticks to the screwdriver, then after screwing in the screw, the adhesive can be removed together with the screwdriver. The Driving screws in hard-to-reach places was presented in Fig</a:t>
            </a:r>
            <a:r>
              <a:rPr lang="pl-PL" dirty="0" err="1"/>
              <a:t>ure</a:t>
            </a:r>
            <a:r>
              <a:rPr lang="en-US" dirty="0"/>
              <a:t>.</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19</a:t>
            </a:fld>
            <a:endParaRPr lang="pl-PL"/>
          </a:p>
        </p:txBody>
      </p:sp>
    </p:spTree>
    <p:extLst>
      <p:ext uri="{BB962C8B-B14F-4D97-AF65-F5344CB8AC3E}">
        <p14:creationId xmlns:p14="http://schemas.microsoft.com/office/powerpoint/2010/main" val="383980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This unit is about</a:t>
            </a:r>
            <a:r>
              <a:rPr lang="pl-PL" dirty="0"/>
              <a:t> the </a:t>
            </a:r>
            <a:r>
              <a:rPr lang="en-US" sz="1200" dirty="0"/>
              <a:t>Bending of steamed wood on </a:t>
            </a:r>
            <a:r>
              <a:rPr lang="en-US" sz="1200" dirty="0" err="1"/>
              <a:t>moulds</a:t>
            </a:r>
            <a:r>
              <a:rPr lang="en-US" sz="1200" dirty="0"/>
              <a:t> (frames) and on hull (planks)</a:t>
            </a:r>
            <a:r>
              <a:rPr lang="pl-PL" dirty="0"/>
              <a:t>.</a:t>
            </a:r>
          </a:p>
          <a:p>
            <a:r>
              <a:rPr lang="en-US" dirty="0"/>
              <a:t>All data will be presented in the next slides</a:t>
            </a:r>
            <a:r>
              <a:rPr lang="pl-PL" dirty="0"/>
              <a:t>.</a:t>
            </a:r>
            <a:endParaRPr lang="en-US"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a:t>
            </a:fld>
            <a:endParaRPr lang="pl-PL"/>
          </a:p>
        </p:txBody>
      </p:sp>
    </p:spTree>
    <p:extLst>
      <p:ext uri="{BB962C8B-B14F-4D97-AF65-F5344CB8AC3E}">
        <p14:creationId xmlns:p14="http://schemas.microsoft.com/office/powerpoint/2010/main" val="360449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 connection with rivets is inseparable - to remove them, you have to destroy the rivets by cutting their heads. In boatbuilding, riveting is most often used to install the plating and attach the stringers to the frames. Long, nail-like copper rivets and washers made of the same material are used for riveting. Both of these elements can be made by yourself with fairly simple tools. </a:t>
            </a:r>
            <a:endParaRPr lang="pl-PL" dirty="0"/>
          </a:p>
          <a:p>
            <a:endParaRPr lang="pl-PL" dirty="0"/>
          </a:p>
          <a:p>
            <a:r>
              <a:rPr lang="en-US" dirty="0"/>
              <a:t>The method of making copper rivets or nails was presented in Fi</a:t>
            </a:r>
            <a:r>
              <a:rPr lang="pl-PL" dirty="0" err="1"/>
              <a:t>gure</a:t>
            </a:r>
            <a:r>
              <a:rPr lang="en-US" dirty="0"/>
              <a:t>.</a:t>
            </a:r>
            <a:r>
              <a:rPr lang="pl-PL" dirty="0"/>
              <a:t> </a:t>
            </a:r>
            <a:r>
              <a:rPr lang="en-US" dirty="0"/>
              <a:t>On that figure can be specified: a) drilling a hole</a:t>
            </a:r>
            <a:r>
              <a:rPr lang="pl-PL" dirty="0"/>
              <a:t>, </a:t>
            </a:r>
            <a:r>
              <a:rPr lang="en-US" dirty="0"/>
              <a:t>b) performing a boring for the rivet head</a:t>
            </a:r>
            <a:r>
              <a:rPr lang="pl-PL" dirty="0"/>
              <a:t>, </a:t>
            </a:r>
            <a:r>
              <a:rPr lang="en-US" dirty="0"/>
              <a:t>c) making the rivet head. </a:t>
            </a:r>
            <a:endParaRPr lang="pl-PL" dirty="0"/>
          </a:p>
          <a:p>
            <a:endParaRPr lang="pl-PL" dirty="0"/>
          </a:p>
          <a:p>
            <a:r>
              <a:rPr lang="en-US" dirty="0"/>
              <a:t>The tool for making rivets and nails is shown in fig</a:t>
            </a:r>
            <a:r>
              <a:rPr lang="pl-PL" dirty="0" err="1"/>
              <a:t>ure</a:t>
            </a:r>
            <a:r>
              <a:rPr lang="en-US" dirty="0"/>
              <a:t>. To make it, you need two pieces of steel angle, approximately 4 mm thick and 30 mm wide or more. Place the two pieces of the angle bar together with the sides to each other and twist in a vice, and then drill a hole at the joint with a diameter of 0.5 mm smaller than the diameter of the rivet or nail</a:t>
            </a:r>
            <a:r>
              <a:rPr lang="pl-PL" dirty="0"/>
              <a:t>, and </a:t>
            </a:r>
            <a:r>
              <a:rPr lang="pl-PL" dirty="0" err="1"/>
              <a:t>that</a:t>
            </a:r>
            <a:r>
              <a:rPr lang="pl-PL" dirty="0"/>
              <a:t> </a:t>
            </a:r>
            <a:r>
              <a:rPr lang="pl-PL" dirty="0" err="1"/>
              <a:t>is</a:t>
            </a:r>
            <a:r>
              <a:rPr lang="pl-PL" dirty="0"/>
              <a:t> </a:t>
            </a:r>
            <a:r>
              <a:rPr lang="pl-PL" dirty="0" err="1"/>
              <a:t>shown</a:t>
            </a:r>
            <a:r>
              <a:rPr lang="pl-PL" dirty="0"/>
              <a:t> in the </a:t>
            </a:r>
            <a:r>
              <a:rPr lang="pl-PL" dirty="0" err="1"/>
              <a:t>figure</a:t>
            </a:r>
            <a:r>
              <a:rPr lang="pl-PL" dirty="0"/>
              <a:t> as „a”</a:t>
            </a:r>
            <a:r>
              <a:rPr lang="en-US" dirty="0"/>
              <a:t>. These holes can be drilled more, which will allow you to make several rivets at the same time. Then use a metal drill bit with a diameter equal to the required diameter of the rivet head to drill the hole needed to form this head</a:t>
            </a:r>
            <a:r>
              <a:rPr lang="pl-PL" dirty="0"/>
              <a:t>, and </a:t>
            </a:r>
            <a:r>
              <a:rPr lang="pl-PL" dirty="0" err="1"/>
              <a:t>that</a:t>
            </a:r>
            <a:r>
              <a:rPr lang="pl-PL" dirty="0"/>
              <a:t> was </a:t>
            </a:r>
            <a:r>
              <a:rPr lang="pl-PL" dirty="0" err="1"/>
              <a:t>shown</a:t>
            </a:r>
            <a:r>
              <a:rPr lang="pl-PL" dirty="0"/>
              <a:t> in the </a:t>
            </a:r>
            <a:r>
              <a:rPr lang="pl-PL" dirty="0" err="1"/>
              <a:t>figure</a:t>
            </a:r>
            <a:r>
              <a:rPr lang="pl-PL" dirty="0"/>
              <a:t> as „</a:t>
            </a:r>
            <a:r>
              <a:rPr lang="en-US" dirty="0"/>
              <a:t>b</a:t>
            </a:r>
            <a:r>
              <a:rPr lang="pl-PL" dirty="0"/>
              <a:t>”</a:t>
            </a:r>
            <a:r>
              <a:rPr lang="en-US" dirty="0"/>
              <a:t>. Between both parts of the angle bar, cut pieces of copper wire are inserted in such a way that they protrude from the top along the length of about 1.5 times the rivet diameter, and then the whole is tightly twisted in a vice. The last step is shaping the rivet head, which is performed with light blows of the hammer (its sharp and blunt edge) in such a way that it fills the entire boring in the angles without delamination or cracks</a:t>
            </a:r>
            <a:r>
              <a:rPr lang="pl-PL" dirty="0"/>
              <a:t>, and </a:t>
            </a:r>
            <a:r>
              <a:rPr lang="pl-PL" dirty="0" err="1"/>
              <a:t>that</a:t>
            </a:r>
            <a:r>
              <a:rPr lang="pl-PL" dirty="0"/>
              <a:t> was </a:t>
            </a:r>
            <a:r>
              <a:rPr lang="pl-PL" dirty="0" err="1"/>
              <a:t>shown</a:t>
            </a:r>
            <a:r>
              <a:rPr lang="pl-PL" dirty="0"/>
              <a:t> in the </a:t>
            </a:r>
            <a:r>
              <a:rPr lang="pl-PL" dirty="0" err="1"/>
              <a:t>figure</a:t>
            </a:r>
            <a:r>
              <a:rPr lang="pl-PL" dirty="0"/>
              <a:t> as „c</a:t>
            </a:r>
            <a:r>
              <a:rPr lang="en-US" dirty="0"/>
              <a:t>. </a:t>
            </a: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20</a:t>
            </a:fld>
            <a:endParaRPr lang="pl-PL"/>
          </a:p>
        </p:txBody>
      </p:sp>
    </p:spTree>
    <p:extLst>
      <p:ext uri="{BB962C8B-B14F-4D97-AF65-F5344CB8AC3E}">
        <p14:creationId xmlns:p14="http://schemas.microsoft.com/office/powerpoint/2010/main" val="1406935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The rivet washer die is also a tool used in boatbuilding and useful in building a boat. The die of rivet washers should be made of steel and hardened. Two punches should also be made for the die, one of which is used to cut the washer itself, and the other to punch a hole in it and give it a cup-shaped shape. The sheet is inserted into the slot in the die, then the first punch is used to cut the washer, and then the second cutter to cut the hole in the washer. The washer must have a concave shape and an outer diameter approximately four times the diameter of the rivet, and the hole in it must be such that the rivet passes through it tightly. The tool for cutting rivet washers is presented in Figure.</a:t>
            </a:r>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device for cutting rivet washers</a:t>
            </a:r>
            <a:r>
              <a:rPr lang="pl-PL" sz="1200" b="0" i="0" kern="1200" dirty="0">
                <a:solidFill>
                  <a:schemeClr val="tx1"/>
                </a:solidFill>
                <a:effectLst/>
                <a:latin typeface="+mn-lt"/>
                <a:ea typeface="+mn-ea"/>
                <a:cs typeface="+mn-cs"/>
              </a:rPr>
              <a:t> </a:t>
            </a:r>
            <a:r>
              <a:rPr lang="en-US" dirty="0"/>
              <a:t>was presented in Fi</a:t>
            </a:r>
            <a:r>
              <a:rPr lang="pl-PL" dirty="0" err="1"/>
              <a:t>gure</a:t>
            </a:r>
            <a:r>
              <a:rPr lang="en-US" dirty="0"/>
              <a:t>.</a:t>
            </a:r>
            <a:r>
              <a:rPr lang="pl-PL" dirty="0"/>
              <a:t> </a:t>
            </a:r>
            <a:r>
              <a:rPr lang="en-US" dirty="0"/>
              <a:t>On that figure can be specified:</a:t>
            </a:r>
            <a:r>
              <a:rPr lang="en-US" sz="1200" b="0" i="0" kern="1200" dirty="0">
                <a:solidFill>
                  <a:schemeClr val="tx1"/>
                </a:solidFill>
                <a:effectLst/>
                <a:latin typeface="+mn-lt"/>
                <a:ea typeface="+mn-ea"/>
                <a:cs typeface="+mn-cs"/>
              </a:rPr>
              <a:t> a) die, b) washer cutter, c) hole cutter</a:t>
            </a:r>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21</a:t>
            </a:fld>
            <a:endParaRPr lang="pl-PL"/>
          </a:p>
        </p:txBody>
      </p:sp>
    </p:spTree>
    <p:extLst>
      <p:ext uri="{BB962C8B-B14F-4D97-AF65-F5344CB8AC3E}">
        <p14:creationId xmlns:p14="http://schemas.microsoft.com/office/powerpoint/2010/main" val="2434086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To improve the riveting process, it is worth making one more tool, the so-called a hammer-tapping block that is used to hold the rivet head while riveting. This device is made with an ordinary hammer, whereby it must first be quenched by heating to a high temperature and put aside for some time to cool slowly. In the hammer head, drill a hole with a diameter of 10-15 mm (depending on the diameter of the rivet head) and a depth of about 30 mm. Then, the tapping block itself should be bored with an outer diameter equal to the hole in the hammer, and the other end of the tapping block should be rolled to the diameter of the rivet head. The tapping block is pushed into the hole in the hammer and it is ready for riveting. </a:t>
            </a:r>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Riveting of wooden elements was presented in Figure.</a:t>
            </a:r>
            <a:endParaRPr lang="pl-PL" sz="1200" kern="1200" dirty="0">
              <a:solidFill>
                <a:schemeClr val="tx1"/>
              </a:solidFill>
              <a:effectLst/>
              <a:latin typeface="+mn-lt"/>
              <a:ea typeface="+mn-ea"/>
              <a:cs typeface="+mn-cs"/>
            </a:endParaRPr>
          </a:p>
          <a:p>
            <a:r>
              <a:rPr lang="en-US" dirty="0"/>
              <a:t>On that figure can be specified</a:t>
            </a:r>
            <a:r>
              <a:rPr lang="pl-PL" dirty="0"/>
              <a:t>: a) </a:t>
            </a:r>
            <a:r>
              <a:rPr lang="pl-PL" dirty="0" err="1"/>
              <a:t>tapping</a:t>
            </a:r>
            <a:r>
              <a:rPr lang="pl-PL" dirty="0"/>
              <a:t> </a:t>
            </a:r>
            <a:r>
              <a:rPr lang="pl-PL" dirty="0" err="1"/>
              <a:t>litter</a:t>
            </a:r>
            <a:r>
              <a:rPr lang="pl-PL" dirty="0"/>
              <a:t>; b ) </a:t>
            </a:r>
            <a:r>
              <a:rPr lang="pl-PL" dirty="0" err="1"/>
              <a:t>riveting</a:t>
            </a:r>
            <a:r>
              <a:rPr lang="pl-PL" dirty="0"/>
              <a:t> proces</a:t>
            </a:r>
          </a:p>
          <a:p>
            <a:endParaRPr lang="pl-PL" dirty="0"/>
          </a:p>
          <a:p>
            <a:r>
              <a:rPr lang="en-US" dirty="0"/>
              <a:t>Riveting (e.g. of the sheathing) is performed in such a way that the frame and the sheathing are first drilled through with a bit smaller than the rivet's diameter, and then from the outside with a bit slightly larger than the rivet head. The drilling depth should be 3-6 mm. From the sheathing side, hammer the rivet, put a washer from the inside and pull out the free end of the rivet as far as it will go. One person places a hammer-tapping block under the head of the rivet, and the other person uses a hammer to tap the free end of the rivet. The flattened end of the rivet and the straightening pad pull the joined elements together.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22</a:t>
            </a:fld>
            <a:endParaRPr lang="pl-PL"/>
          </a:p>
        </p:txBody>
      </p:sp>
    </p:spTree>
    <p:extLst>
      <p:ext uri="{BB962C8B-B14F-4D97-AF65-F5344CB8AC3E}">
        <p14:creationId xmlns:p14="http://schemas.microsoft.com/office/powerpoint/2010/main" val="192140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88B547B-FC1E-4BC6-80DF-746DCA82461D}" type="slidenum">
              <a:rPr lang="de-DE" smtClean="0"/>
              <a:t>23</a:t>
            </a:fld>
            <a:endParaRPr lang="de-DE"/>
          </a:p>
        </p:txBody>
      </p:sp>
    </p:spTree>
    <p:extLst>
      <p:ext uri="{BB962C8B-B14F-4D97-AF65-F5344CB8AC3E}">
        <p14:creationId xmlns:p14="http://schemas.microsoft.com/office/powerpoint/2010/main" val="165667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Parallel longitudinal joints are used to connect elements in order to increase their width or thickness. These connections are most often used for butt joints was presented in figure </a:t>
            </a:r>
            <a:r>
              <a:rPr lang="pl-PL" dirty="0"/>
              <a:t>on the </a:t>
            </a:r>
            <a:r>
              <a:rPr lang="pl-PL" dirty="0" err="1"/>
              <a:t>left</a:t>
            </a:r>
            <a:r>
              <a:rPr lang="pl-PL" dirty="0"/>
              <a:t> as c</a:t>
            </a:r>
            <a:r>
              <a:rPr lang="en-US" sz="1200" b="0" i="0" kern="1200" dirty="0" err="1">
                <a:solidFill>
                  <a:schemeClr val="tx1"/>
                </a:solidFill>
                <a:effectLst/>
                <a:latin typeface="+mn-lt"/>
                <a:ea typeface="+mn-ea"/>
                <a:cs typeface="+mn-cs"/>
              </a:rPr>
              <a:t>ontact</a:t>
            </a:r>
            <a:r>
              <a:rPr lang="en-US" sz="1200" b="0" i="0" kern="1200" dirty="0">
                <a:solidFill>
                  <a:schemeClr val="tx1"/>
                </a:solidFill>
                <a:effectLst/>
                <a:latin typeface="+mn-lt"/>
                <a:ea typeface="+mn-ea"/>
                <a:cs typeface="+mn-cs"/>
              </a:rPr>
              <a:t> connectors</a:t>
            </a:r>
            <a:r>
              <a:rPr lang="pl-PL" dirty="0"/>
              <a:t>, </a:t>
            </a:r>
            <a:r>
              <a:rPr lang="pl-PL" dirty="0" err="1"/>
              <a:t>where</a:t>
            </a:r>
            <a:r>
              <a:rPr lang="pl-PL" dirty="0"/>
              <a:t> </a:t>
            </a:r>
            <a:r>
              <a:rPr lang="en-US" dirty="0"/>
              <a:t>can be specified:</a:t>
            </a:r>
            <a:r>
              <a:rPr lang="pl-PL" dirty="0"/>
              <a:t> </a:t>
            </a:r>
            <a:r>
              <a:rPr lang="en-US" sz="1200" b="0" i="0" kern="1200" dirty="0">
                <a:solidFill>
                  <a:schemeClr val="tx1"/>
                </a:solidFill>
                <a:effectLst/>
                <a:latin typeface="+mn-lt"/>
                <a:ea typeface="+mn-ea"/>
                <a:cs typeface="+mn-cs"/>
              </a:rPr>
              <a:t>a) increasing width; b) increasing the thickness</a:t>
            </a:r>
            <a:r>
              <a:rPr lang="pl-PL" sz="1200" b="0" i="0" kern="1200" dirty="0">
                <a:solidFill>
                  <a:schemeClr val="tx1"/>
                </a:solidFill>
                <a:effectLst/>
                <a:latin typeface="+mn-lt"/>
                <a:ea typeface="+mn-ea"/>
                <a:cs typeface="+mn-cs"/>
              </a:rPr>
              <a:t>.</a:t>
            </a:r>
            <a:endParaRPr lang="pl-PL" dirty="0"/>
          </a:p>
          <a:p>
            <a:endParaRPr lang="pl-PL" dirty="0"/>
          </a:p>
          <a:p>
            <a:r>
              <a:rPr lang="en-US" dirty="0"/>
              <a:t>as well as </a:t>
            </a:r>
            <a:r>
              <a:rPr lang="pl-PL" sz="1200" b="0" i="0" kern="1200" dirty="0">
                <a:solidFill>
                  <a:schemeClr val="tx1"/>
                </a:solidFill>
                <a:effectLst/>
                <a:latin typeface="+mn-lt"/>
                <a:ea typeface="+mn-ea"/>
                <a:cs typeface="+mn-cs"/>
              </a:rPr>
              <a:t>c</a:t>
            </a:r>
            <a:r>
              <a:rPr lang="en-US" sz="1200" b="0" i="0" kern="1200" dirty="0" err="1">
                <a:solidFill>
                  <a:schemeClr val="tx1"/>
                </a:solidFill>
                <a:effectLst/>
                <a:latin typeface="+mn-lt"/>
                <a:ea typeface="+mn-ea"/>
                <a:cs typeface="+mn-cs"/>
              </a:rPr>
              <a:t>onnection</a:t>
            </a:r>
            <a:r>
              <a:rPr lang="en-US" sz="1200" b="0" i="0" kern="1200" dirty="0">
                <a:solidFill>
                  <a:schemeClr val="tx1"/>
                </a:solidFill>
                <a:effectLst/>
                <a:latin typeface="+mn-lt"/>
                <a:ea typeface="+mn-ea"/>
                <a:cs typeface="+mn-cs"/>
              </a:rPr>
              <a:t> "on a foreign tongue"</a:t>
            </a:r>
            <a:r>
              <a:rPr lang="en-US" dirty="0"/>
              <a:t> were presented in figure </a:t>
            </a:r>
            <a:r>
              <a:rPr lang="pl-PL" dirty="0"/>
              <a:t>on the </a:t>
            </a:r>
            <a:r>
              <a:rPr lang="pl-PL" dirty="0" err="1"/>
              <a:t>right</a:t>
            </a:r>
            <a:r>
              <a:rPr lang="en-US" dirty="0"/>
              <a:t>.</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3</a:t>
            </a:fld>
            <a:endParaRPr lang="pl-PL"/>
          </a:p>
        </p:txBody>
      </p:sp>
    </p:spTree>
    <p:extLst>
      <p:ext uri="{BB962C8B-B14F-4D97-AF65-F5344CB8AC3E}">
        <p14:creationId xmlns:p14="http://schemas.microsoft.com/office/powerpoint/2010/main" val="239225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 rebate joints are most often used for making smooth overlapping plating (on the so-called rebate) or gluing the sides for small boats, and the joints "for a foreign tongue" when making cockpit walls, hatch covers, flap stroke or engine housings on larger yachts. aesthetic appearance and the fact that the joints remain tight even during shrinkage of the wood. When joining long boards with a rebate joint or "on a foreign tongue", you need to use a mechanical circular saw or milling machine, while when making shorter </a:t>
            </a:r>
            <a:r>
              <a:rPr lang="en-US" dirty="0" err="1"/>
              <a:t>reb</a:t>
            </a:r>
            <a:r>
              <a:rPr lang="en-US" dirty="0"/>
              <a:t> joints, you can proceed as shown in </a:t>
            </a:r>
            <a:r>
              <a:rPr lang="pl-PL" dirty="0" err="1"/>
              <a:t>figure</a:t>
            </a:r>
            <a:r>
              <a:rPr lang="pl-PL" dirty="0"/>
              <a:t>.</a:t>
            </a:r>
          </a:p>
          <a:p>
            <a:endParaRPr lang="pl-PL" dirty="0"/>
          </a:p>
          <a:p>
            <a:r>
              <a:rPr lang="en-US" dirty="0"/>
              <a:t>The Rebate joint</a:t>
            </a:r>
            <a:r>
              <a:rPr lang="pl-PL" dirty="0"/>
              <a:t> </a:t>
            </a:r>
            <a:r>
              <a:rPr lang="en-US" dirty="0"/>
              <a:t>was presented in figure.</a:t>
            </a:r>
            <a:r>
              <a:rPr lang="pl-PL" dirty="0"/>
              <a:t> </a:t>
            </a:r>
            <a:r>
              <a:rPr lang="en-US" dirty="0"/>
              <a:t>On that figure can be specified: a) cutting a circle with a ridge,</a:t>
            </a:r>
          </a:p>
          <a:p>
            <a:r>
              <a:rPr lang="en-US" dirty="0"/>
              <a:t>b) flattening and sanding the frame,</a:t>
            </a:r>
            <a:r>
              <a:rPr lang="pl-PL" dirty="0"/>
              <a:t> </a:t>
            </a:r>
            <a:r>
              <a:rPr lang="en-US" dirty="0"/>
              <a:t>c) ready connection. </a:t>
            </a:r>
          </a:p>
          <a:p>
            <a:endParaRPr lang="en-US" dirty="0"/>
          </a:p>
          <a:p>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4</a:t>
            </a:fld>
            <a:endParaRPr lang="pl-PL"/>
          </a:p>
        </p:txBody>
      </p:sp>
    </p:spTree>
    <p:extLst>
      <p:ext uri="{BB962C8B-B14F-4D97-AF65-F5344CB8AC3E}">
        <p14:creationId xmlns:p14="http://schemas.microsoft.com/office/powerpoint/2010/main" val="154911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a:solidFill>
                  <a:schemeClr val="tx1"/>
                </a:solidFill>
                <a:effectLst/>
                <a:latin typeface="+mn-lt"/>
                <a:ea typeface="+mn-ea"/>
                <a:cs typeface="+mn-cs"/>
              </a:rPr>
              <a:t>Parallel butt joints are used to connect elements lengthwise. Of these connections</a:t>
            </a:r>
            <a:r>
              <a:rPr lang="pl-P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three are most often used, namely a bevel without a profile, commonly known as a bevel, an overlap connection, and a skew butt joint. </a:t>
            </a:r>
            <a:r>
              <a:rPr lang="en-US" sz="1200" b="0" i="0" kern="1200" dirty="0" err="1">
                <a:solidFill>
                  <a:schemeClr val="tx1"/>
                </a:solidFill>
                <a:effectLst/>
                <a:latin typeface="+mn-lt"/>
                <a:ea typeface="+mn-ea"/>
                <a:cs typeface="+mn-cs"/>
              </a:rPr>
              <a:t>Bevelling</a:t>
            </a:r>
            <a:r>
              <a:rPr lang="en-US" sz="1200" b="0" i="0" kern="1200" dirty="0">
                <a:solidFill>
                  <a:schemeClr val="tx1"/>
                </a:solidFill>
                <a:effectLst/>
                <a:latin typeface="+mn-lt"/>
                <a:ea typeface="+mn-ea"/>
                <a:cs typeface="+mn-cs"/>
              </a:rPr>
              <a:t> is used for joining boards for the keel, stem, </a:t>
            </a:r>
            <a:r>
              <a:rPr lang="en-US" sz="1200" b="0" i="0" kern="1200" dirty="0" err="1">
                <a:solidFill>
                  <a:schemeClr val="tx1"/>
                </a:solidFill>
                <a:effectLst/>
                <a:latin typeface="+mn-lt"/>
                <a:ea typeface="+mn-ea"/>
                <a:cs typeface="+mn-cs"/>
              </a:rPr>
              <a:t>sternframe</a:t>
            </a:r>
            <a:r>
              <a:rPr lang="en-US" sz="1200" b="0" i="0" kern="1200" dirty="0">
                <a:solidFill>
                  <a:schemeClr val="tx1"/>
                </a:solidFill>
                <a:effectLst/>
                <a:latin typeface="+mn-lt"/>
                <a:ea typeface="+mn-ea"/>
                <a:cs typeface="+mn-cs"/>
              </a:rPr>
              <a:t> and for joining plywood sheets. The rule should be that the bevel length is equal to or greater than ten times the thickness of the joined element. Frontal parallel connections are shown in Figure. </a:t>
            </a:r>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r>
              <a:rPr lang="en-US" dirty="0"/>
              <a:t>The Parallel front connections</a:t>
            </a:r>
            <a:r>
              <a:rPr lang="pl-PL" dirty="0"/>
              <a:t> </a:t>
            </a:r>
            <a:r>
              <a:rPr lang="en-US" dirty="0"/>
              <a:t>was presented in figure.</a:t>
            </a:r>
            <a:r>
              <a:rPr lang="pl-PL" dirty="0"/>
              <a:t> </a:t>
            </a:r>
            <a:r>
              <a:rPr lang="en-US" dirty="0"/>
              <a:t>On that figure can be specified: </a:t>
            </a:r>
            <a:r>
              <a:rPr lang="pl-PL" sz="1200" b="0" i="0" kern="1200" dirty="0">
                <a:solidFill>
                  <a:schemeClr val="tx1"/>
                </a:solidFill>
                <a:effectLst/>
                <a:latin typeface="+mn-lt"/>
                <a:ea typeface="+mn-ea"/>
                <a:cs typeface="+mn-cs"/>
              </a:rPr>
              <a:t>a) no-profile </a:t>
            </a:r>
            <a:r>
              <a:rPr lang="pl-PL" sz="1200" b="0" i="0" kern="1200" dirty="0" err="1">
                <a:solidFill>
                  <a:schemeClr val="tx1"/>
                </a:solidFill>
                <a:effectLst/>
                <a:latin typeface="+mn-lt"/>
                <a:ea typeface="+mn-ea"/>
                <a:cs typeface="+mn-cs"/>
              </a:rPr>
              <a:t>miter</a:t>
            </a:r>
            <a:r>
              <a:rPr lang="pl-PL" sz="1200" b="0" i="0" kern="1200" dirty="0">
                <a:solidFill>
                  <a:schemeClr val="tx1"/>
                </a:solidFill>
                <a:effectLst/>
                <a:latin typeface="+mn-lt"/>
                <a:ea typeface="+mn-ea"/>
                <a:cs typeface="+mn-cs"/>
              </a:rPr>
              <a:t>, b) </a:t>
            </a:r>
            <a:r>
              <a:rPr lang="pl-PL" sz="1200" b="0" i="0" kern="1200" dirty="0" err="1">
                <a:solidFill>
                  <a:schemeClr val="tx1"/>
                </a:solidFill>
                <a:effectLst/>
                <a:latin typeface="+mn-lt"/>
                <a:ea typeface="+mn-ea"/>
                <a:cs typeface="+mn-cs"/>
              </a:rPr>
              <a:t>simple</a:t>
            </a:r>
            <a:r>
              <a:rPr lang="pl-PL" sz="1200" b="0" i="0" kern="1200" dirty="0">
                <a:solidFill>
                  <a:schemeClr val="tx1"/>
                </a:solidFill>
                <a:effectLst/>
                <a:latin typeface="+mn-lt"/>
                <a:ea typeface="+mn-ea"/>
                <a:cs typeface="+mn-cs"/>
              </a:rPr>
              <a:t> </a:t>
            </a:r>
            <a:r>
              <a:rPr lang="pl-PL" sz="1200" b="0" i="0" kern="1200" dirty="0" err="1">
                <a:solidFill>
                  <a:schemeClr val="tx1"/>
                </a:solidFill>
                <a:effectLst/>
                <a:latin typeface="+mn-lt"/>
                <a:ea typeface="+mn-ea"/>
                <a:cs typeface="+mn-cs"/>
              </a:rPr>
              <a:t>overlap</a:t>
            </a:r>
            <a:r>
              <a:rPr lang="pl-PL" sz="1200" b="0" i="0" kern="1200" dirty="0">
                <a:solidFill>
                  <a:schemeClr val="tx1"/>
                </a:solidFill>
                <a:effectLst/>
                <a:latin typeface="+mn-lt"/>
                <a:ea typeface="+mn-ea"/>
                <a:cs typeface="+mn-cs"/>
              </a:rPr>
              <a:t>, c) </a:t>
            </a:r>
            <a:r>
              <a:rPr lang="pl-PL" sz="1200" b="0" i="0" kern="1200" dirty="0" err="1">
                <a:solidFill>
                  <a:schemeClr val="tx1"/>
                </a:solidFill>
                <a:effectLst/>
                <a:latin typeface="+mn-lt"/>
                <a:ea typeface="+mn-ea"/>
                <a:cs typeface="+mn-cs"/>
              </a:rPr>
              <a:t>contact</a:t>
            </a:r>
            <a:r>
              <a:rPr lang="pl-PL" sz="1200" b="0" i="0" kern="1200" dirty="0">
                <a:solidFill>
                  <a:schemeClr val="tx1"/>
                </a:solidFill>
                <a:effectLst/>
                <a:latin typeface="+mn-lt"/>
                <a:ea typeface="+mn-ea"/>
                <a:cs typeface="+mn-cs"/>
              </a:rPr>
              <a:t> </a:t>
            </a:r>
            <a:r>
              <a:rPr lang="pl-PL" sz="1200" b="0" i="0" kern="1200" dirty="0" err="1">
                <a:solidFill>
                  <a:schemeClr val="tx1"/>
                </a:solidFill>
                <a:effectLst/>
                <a:latin typeface="+mn-lt"/>
                <a:ea typeface="+mn-ea"/>
                <a:cs typeface="+mn-cs"/>
              </a:rPr>
              <a:t>oblique</a:t>
            </a:r>
            <a:r>
              <a:rPr lang="pl-PL" sz="1200" b="0" i="0" kern="1200" dirty="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5</a:t>
            </a:fld>
            <a:endParaRPr lang="pl-PL"/>
          </a:p>
        </p:txBody>
      </p:sp>
    </p:spTree>
    <p:extLst>
      <p:ext uri="{BB962C8B-B14F-4D97-AF65-F5344CB8AC3E}">
        <p14:creationId xmlns:p14="http://schemas.microsoft.com/office/powerpoint/2010/main" val="1873578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 lap joint is used, for example, when joining stringers, and the butt joint is used to join the straw sheathing to connect "straws" along the length. The most reliable of the corner joints is the fin and groove joint This joint prevents warping of the wood and prevents it from swelling and shrinking. </a:t>
            </a:r>
            <a:endParaRPr lang="pl-PL" dirty="0"/>
          </a:p>
          <a:p>
            <a:endParaRPr lang="pl-PL" dirty="0"/>
          </a:p>
          <a:p>
            <a:r>
              <a:rPr lang="pl-PL" dirty="0"/>
              <a:t>The f</a:t>
            </a:r>
            <a:r>
              <a:rPr lang="en-US" dirty="0"/>
              <a:t>in joints are shown in Figure. On that figure can be specified:</a:t>
            </a:r>
            <a:r>
              <a:rPr lang="pl-PL" dirty="0"/>
              <a:t> a) </a:t>
            </a:r>
            <a:r>
              <a:rPr lang="pl-PL" dirty="0" err="1"/>
              <a:t>unilateral</a:t>
            </a:r>
            <a:r>
              <a:rPr lang="pl-PL" dirty="0"/>
              <a:t>, b) </a:t>
            </a:r>
            <a:r>
              <a:rPr lang="pl-PL" dirty="0" err="1"/>
              <a:t>two-sided</a:t>
            </a:r>
            <a:r>
              <a:rPr lang="pl-PL" dirty="0"/>
              <a:t>.</a:t>
            </a:r>
          </a:p>
          <a:p>
            <a:endParaRPr lang="pl-PL" dirty="0"/>
          </a:p>
          <a:p>
            <a:r>
              <a:rPr lang="en-US" dirty="0"/>
              <a:t>When making this connection, the element with the fin is processed first. In this element, at the joint, a perpendicular cut is made with the help of a ridge (along the auxiliary guide bar), and then a miter is made with a flat chisel.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6</a:t>
            </a:fld>
            <a:endParaRPr lang="pl-PL"/>
          </a:p>
        </p:txBody>
      </p:sp>
    </p:spTree>
    <p:extLst>
      <p:ext uri="{BB962C8B-B14F-4D97-AF65-F5344CB8AC3E}">
        <p14:creationId xmlns:p14="http://schemas.microsoft.com/office/powerpoint/2010/main" val="2680561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making a fin groove, both the outer and inner edges of the groove are marked on the wood surface. Starting from the inside edges, the slope of the groove is cut with a back saw, and then the wood marked by the saw cut is removed with a chisel. Another solution used is a socket and spigot connection. </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socket and spigot connection are shown in Figure.</a:t>
            </a:r>
            <a:r>
              <a:rPr lang="pl-PL" sz="1200" kern="1200" dirty="0">
                <a:solidFill>
                  <a:schemeClr val="tx1"/>
                </a:solidFill>
                <a:effectLst/>
                <a:latin typeface="+mn-lt"/>
                <a:ea typeface="+mn-ea"/>
                <a:cs typeface="+mn-cs"/>
              </a:rPr>
              <a:t> </a:t>
            </a:r>
            <a:r>
              <a:rPr lang="en-US" dirty="0"/>
              <a:t>On that figure can be specified:</a:t>
            </a:r>
            <a:r>
              <a:rPr lang="pl-PL" dirty="0"/>
              <a:t> </a:t>
            </a:r>
            <a:r>
              <a:rPr lang="en-US" dirty="0"/>
              <a:t>a) finished tenon and seat</a:t>
            </a:r>
            <a:r>
              <a:rPr lang="pl-PL" dirty="0"/>
              <a:t>,</a:t>
            </a:r>
            <a:r>
              <a:rPr lang="en-US" dirty="0"/>
              <a:t> b) making the nest</a:t>
            </a:r>
            <a:r>
              <a:rPr lang="pl-P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7</a:t>
            </a:fld>
            <a:endParaRPr lang="pl-PL"/>
          </a:p>
        </p:txBody>
      </p:sp>
    </p:spTree>
    <p:extLst>
      <p:ext uri="{BB962C8B-B14F-4D97-AF65-F5344CB8AC3E}">
        <p14:creationId xmlns:p14="http://schemas.microsoft.com/office/powerpoint/2010/main" val="330021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 width of the seat and spigot should be at least one third of the board thickness. Sockets are always made in vertical elements, and pivots in horizontal elements. Still other joints of this kind are the dovetail and dovetail joints. This type of connection is made when connecting elements exposed to high tensile or compressive forces. The workflow for cutting fingers and dovetails is shown in Fig</a:t>
            </a:r>
            <a:r>
              <a:rPr lang="pl-PL" dirty="0" err="1"/>
              <a:t>ure</a:t>
            </a:r>
            <a:endParaRPr lang="pl-PL" dirty="0"/>
          </a:p>
          <a:p>
            <a:endParaRPr lang="pl-PL" dirty="0"/>
          </a:p>
          <a:p>
            <a:endParaRPr lang="pl-PL" dirty="0"/>
          </a:p>
          <a:p>
            <a:r>
              <a:rPr lang="pl-PL" dirty="0"/>
              <a:t>The f</a:t>
            </a:r>
            <a:r>
              <a:rPr lang="en-US" dirty="0" err="1"/>
              <a:t>inger</a:t>
            </a:r>
            <a:r>
              <a:rPr lang="en-US" dirty="0"/>
              <a:t> and dovetail joint</a:t>
            </a:r>
            <a:r>
              <a:rPr lang="pl-PL" dirty="0"/>
              <a:t> </a:t>
            </a:r>
            <a:r>
              <a:rPr lang="en-US" sz="1200" kern="1200" dirty="0">
                <a:solidFill>
                  <a:schemeClr val="tx1"/>
                </a:solidFill>
                <a:effectLst/>
                <a:latin typeface="+mn-lt"/>
                <a:ea typeface="+mn-ea"/>
                <a:cs typeface="+mn-cs"/>
              </a:rPr>
              <a:t>are shown in Figure.</a:t>
            </a:r>
            <a:r>
              <a:rPr lang="pl-PL" sz="1200" kern="1200" dirty="0">
                <a:solidFill>
                  <a:schemeClr val="tx1"/>
                </a:solidFill>
                <a:effectLst/>
                <a:latin typeface="+mn-lt"/>
                <a:ea typeface="+mn-ea"/>
                <a:cs typeface="+mn-cs"/>
              </a:rPr>
              <a:t> </a:t>
            </a:r>
            <a:endParaRPr lang="pl-PL" dirty="0"/>
          </a:p>
          <a:p>
            <a:r>
              <a:rPr lang="en-US" dirty="0"/>
              <a:t>On that figure can be specified:</a:t>
            </a:r>
            <a:r>
              <a:rPr lang="pl-PL" dirty="0"/>
              <a:t> </a:t>
            </a:r>
            <a:r>
              <a:rPr lang="en-US" dirty="0"/>
              <a:t>a) making dovetails</a:t>
            </a:r>
            <a:r>
              <a:rPr lang="pl-PL" dirty="0"/>
              <a:t>,</a:t>
            </a:r>
            <a:r>
              <a:rPr lang="en-US" dirty="0"/>
              <a:t> b) finger tracing</a:t>
            </a:r>
            <a:r>
              <a:rPr lang="pl-PL" dirty="0"/>
              <a:t>,</a:t>
            </a:r>
            <a:r>
              <a:rPr lang="en-US" dirty="0"/>
              <a:t> c) cutting a dovetail</a:t>
            </a:r>
            <a:r>
              <a:rPr lang="pl-PL" dirty="0"/>
              <a:t>,</a:t>
            </a:r>
            <a:r>
              <a:rPr lang="en-US" dirty="0"/>
              <a:t> d) ready connection</a:t>
            </a:r>
            <a:r>
              <a:rPr lang="pl-PL" dirty="0"/>
              <a:t>.</a:t>
            </a:r>
          </a:p>
          <a:p>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8</a:t>
            </a:fld>
            <a:endParaRPr lang="pl-PL"/>
          </a:p>
        </p:txBody>
      </p:sp>
    </p:spTree>
    <p:extLst>
      <p:ext uri="{BB962C8B-B14F-4D97-AF65-F5344CB8AC3E}">
        <p14:creationId xmlns:p14="http://schemas.microsoft.com/office/powerpoint/2010/main" val="299075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First, the fingers are machined (with a back and a flat chisel) and then the fingers, which must be fitted to the ready-made joints. Apart from gluing and carpentry joints, many different metal connectors are used in boatbuilding to connect elements. The most frequently used are nails, rivets, screws and bolts, while rivets and screws are also used to connect metal parts. The correct hammering of nails were shown in Figure.</a:t>
            </a:r>
            <a:endParaRPr lang="pl-PL" dirty="0"/>
          </a:p>
          <a:p>
            <a:endParaRPr lang="pl-PL" dirty="0"/>
          </a:p>
          <a:p>
            <a:r>
              <a:rPr lang="en-US" sz="1200" kern="1200" dirty="0">
                <a:solidFill>
                  <a:schemeClr val="tx1"/>
                </a:solidFill>
                <a:effectLst/>
                <a:latin typeface="+mn-lt"/>
                <a:ea typeface="+mn-ea"/>
                <a:cs typeface="+mn-cs"/>
              </a:rPr>
              <a:t>Nails are most often used to fasten the slats to each other with the straw sheathing, to fasten the deck plywood in conjunction with gluing, for example, to connect the boards or plywood across the sides. Nails used to build boats should be copper or zinc plated or cadmium plated. The mere hammering of nails, which seems easy, requires some skill and meeting several conditions. If you want to hammer the nail in, you should put it diagonally in the right, previously marked place, where you can better see the marked point when applying the nail in this way, then position it vertically and hold.</a:t>
            </a:r>
            <a:endParaRPr lang="pl-PL" sz="1200" kern="1200" dirty="0">
              <a:solidFill>
                <a:schemeClr val="tx1"/>
              </a:solidFill>
              <a:effectLst/>
              <a:latin typeface="+mn-lt"/>
              <a:ea typeface="+mn-ea"/>
              <a:cs typeface="+mn-cs"/>
            </a:endParaRPr>
          </a:p>
          <a:p>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two boards are joined together perpendicularly, the nail is held correctly if 1/3 of its length is on the upper board and 2/3 on the lower board. If the nail enters the other board from the front side, it does not provide a very tight connection. In order to strengthen this connection, nails should be hammered diagonally, alternately with the left and right bevel.</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9</a:t>
            </a:fld>
            <a:endParaRPr lang="pl-PL"/>
          </a:p>
        </p:txBody>
      </p:sp>
    </p:spTree>
    <p:extLst>
      <p:ext uri="{BB962C8B-B14F-4D97-AF65-F5344CB8AC3E}">
        <p14:creationId xmlns:p14="http://schemas.microsoft.com/office/powerpoint/2010/main" val="86734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dirty="0"/>
              <a:t>Click to edit the style </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the subtitle pattern style </a:t>
            </a:r>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316913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68967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83579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riority 2">
    <p:spTree>
      <p:nvGrpSpPr>
        <p:cNvPr id="1" name=""/>
        <p:cNvGrpSpPr/>
        <p:nvPr/>
      </p:nvGrpSpPr>
      <p:grpSpPr>
        <a:xfrm>
          <a:off x="0" y="0"/>
          <a:ext cx="0" cy="0"/>
          <a:chOff x="0" y="0"/>
          <a:chExt cx="0" cy="0"/>
        </a:xfrm>
      </p:grpSpPr>
      <p:sp>
        <p:nvSpPr>
          <p:cNvPr id="13" name="Rechteck 12"/>
          <p:cNvSpPr/>
          <p:nvPr userDrawn="1"/>
        </p:nvSpPr>
        <p:spPr>
          <a:xfrm>
            <a:off x="0" y="1835150"/>
            <a:ext cx="9144000" cy="50228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446"/>
            <a:ext cx="9144000" cy="2197608"/>
          </a:xfrm>
          <a:prstGeom prst="rect">
            <a:avLst/>
          </a:prstGeom>
        </p:spPr>
      </p:pic>
      <p:sp>
        <p:nvSpPr>
          <p:cNvPr id="22" name="Textplatzhalter 6"/>
          <p:cNvSpPr>
            <a:spLocks noGrp="1"/>
          </p:cNvSpPr>
          <p:nvPr>
            <p:ph type="body" sz="quarter" idx="13" hasCustomPrompt="1"/>
          </p:nvPr>
        </p:nvSpPr>
        <p:spPr>
          <a:xfrm>
            <a:off x="697045" y="2883760"/>
            <a:ext cx="7667621" cy="722313"/>
          </a:xfrm>
        </p:spPr>
        <p:txBody>
          <a:bodyPr>
            <a:normAutofit/>
          </a:bodyPr>
          <a:lstStyle>
            <a:lvl1pPr marL="0" indent="0">
              <a:buNone/>
              <a:defRPr sz="4200" b="1" spc="13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PRESENTATION HEADING</a:t>
            </a:r>
          </a:p>
        </p:txBody>
      </p:sp>
      <p:sp>
        <p:nvSpPr>
          <p:cNvPr id="23" name="Textplatzhalter 21"/>
          <p:cNvSpPr>
            <a:spLocks noGrp="1"/>
          </p:cNvSpPr>
          <p:nvPr>
            <p:ph type="body" sz="quarter" idx="14" hasCustomPrompt="1"/>
          </p:nvPr>
        </p:nvSpPr>
        <p:spPr>
          <a:xfrm>
            <a:off x="709167" y="3686175"/>
            <a:ext cx="7667493" cy="636588"/>
          </a:xfrm>
        </p:spPr>
        <p:txBody>
          <a:bodyPr>
            <a:normAutofit/>
          </a:bodyPr>
          <a:lstStyle>
            <a:lvl1pPr marL="0" indent="0">
              <a:buNone/>
              <a:defRPr sz="3200" spc="-20" baseline="0">
                <a:solidFill>
                  <a:schemeClr val="bg1"/>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err="1"/>
              <a:t>Presentation</a:t>
            </a:r>
            <a:r>
              <a:rPr lang="de-DE" dirty="0"/>
              <a:t> </a:t>
            </a:r>
            <a:r>
              <a:rPr lang="de-DE" dirty="0" err="1"/>
              <a:t>Subheading</a:t>
            </a:r>
            <a:endParaRPr lang="de-DE" dirty="0"/>
          </a:p>
        </p:txBody>
      </p:sp>
      <p:sp>
        <p:nvSpPr>
          <p:cNvPr id="25" name="Textplatzhalter 24"/>
          <p:cNvSpPr>
            <a:spLocks noGrp="1"/>
          </p:cNvSpPr>
          <p:nvPr>
            <p:ph type="body" sz="quarter" idx="16" hasCustomPrompt="1"/>
          </p:nvPr>
        </p:nvSpPr>
        <p:spPr>
          <a:xfrm>
            <a:off x="724175" y="6049491"/>
            <a:ext cx="4244800" cy="376710"/>
          </a:xfrm>
        </p:spPr>
        <p:txBody>
          <a:bodyPr>
            <a:normAutofit/>
          </a:bodyPr>
          <a:lstStyle>
            <a:lvl1pPr marL="0" indent="0">
              <a:lnSpc>
                <a:spcPts val="1920"/>
              </a:lnSpc>
              <a:spcBef>
                <a:spcPts val="0"/>
              </a:spcBef>
              <a:buNone/>
              <a:defRPr sz="180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pl-PL" dirty="0"/>
              <a:t>WARSAW</a:t>
            </a:r>
            <a:r>
              <a:rPr lang="de-DE" dirty="0"/>
              <a:t>, 1 J</a:t>
            </a:r>
            <a:r>
              <a:rPr lang="pl-PL" dirty="0"/>
              <a:t>ULY</a:t>
            </a:r>
            <a:r>
              <a:rPr lang="de-DE" dirty="0"/>
              <a:t> 20</a:t>
            </a:r>
            <a:r>
              <a:rPr lang="pl-PL" dirty="0"/>
              <a:t>21</a:t>
            </a:r>
            <a:endParaRPr lang="de-DE" dirty="0"/>
          </a:p>
        </p:txBody>
      </p:sp>
      <p:sp>
        <p:nvSpPr>
          <p:cNvPr id="27" name="Bildplatzhalter 18"/>
          <p:cNvSpPr>
            <a:spLocks noGrp="1"/>
          </p:cNvSpPr>
          <p:nvPr>
            <p:ph type="pic" sz="quarter" idx="17" hasCustomPrompt="1"/>
          </p:nvPr>
        </p:nvSpPr>
        <p:spPr>
          <a:xfrm>
            <a:off x="6958244" y="728342"/>
            <a:ext cx="1306800" cy="360683"/>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here</a:t>
            </a:r>
            <a:r>
              <a:rPr lang="de-DE" dirty="0"/>
              <a:t> </a:t>
            </a:r>
            <a:r>
              <a:rPr lang="de-DE" dirty="0" err="1"/>
              <a:t>to</a:t>
            </a:r>
            <a:r>
              <a:rPr lang="de-DE" dirty="0"/>
              <a:t> </a:t>
            </a:r>
            <a:r>
              <a:rPr lang="de-DE" dirty="0" err="1"/>
              <a:t>place</a:t>
            </a:r>
            <a:r>
              <a:rPr lang="de-DE" dirty="0"/>
              <a:t> a logo</a:t>
            </a:r>
          </a:p>
        </p:txBody>
      </p:sp>
      <p:sp>
        <p:nvSpPr>
          <p:cNvPr id="28" name="Bildplatzhalter 18"/>
          <p:cNvSpPr>
            <a:spLocks noGrp="1"/>
          </p:cNvSpPr>
          <p:nvPr>
            <p:ph type="pic" sz="quarter" idx="18" hasCustomPrompt="1"/>
          </p:nvPr>
        </p:nvSpPr>
        <p:spPr>
          <a:xfrm>
            <a:off x="4992645" y="728342"/>
            <a:ext cx="1306555" cy="360683"/>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here</a:t>
            </a:r>
            <a:r>
              <a:rPr lang="de-DE" dirty="0"/>
              <a:t> </a:t>
            </a:r>
            <a:r>
              <a:rPr lang="de-DE" dirty="0" err="1"/>
              <a:t>to</a:t>
            </a:r>
            <a:r>
              <a:rPr lang="de-DE" dirty="0"/>
              <a:t> </a:t>
            </a:r>
            <a:r>
              <a:rPr lang="de-DE" dirty="0" err="1"/>
              <a:t>place</a:t>
            </a:r>
            <a:r>
              <a:rPr lang="de-DE" dirty="0"/>
              <a:t> a logo</a:t>
            </a:r>
          </a:p>
        </p:txBody>
      </p:sp>
      <p:sp>
        <p:nvSpPr>
          <p:cNvPr id="29" name="Textplatzhalter 24"/>
          <p:cNvSpPr>
            <a:spLocks noGrp="1"/>
          </p:cNvSpPr>
          <p:nvPr>
            <p:ph type="body" sz="quarter" idx="15" hasCustomPrompt="1"/>
          </p:nvPr>
        </p:nvSpPr>
        <p:spPr>
          <a:xfrm>
            <a:off x="721289" y="4811240"/>
            <a:ext cx="4244800" cy="758825"/>
          </a:xfrm>
        </p:spPr>
        <p:txBody>
          <a:bodyPr>
            <a:normAutofit/>
          </a:bodyPr>
          <a:lstStyle>
            <a:lvl1pPr marL="0" indent="0">
              <a:lnSpc>
                <a:spcPts val="1920"/>
              </a:lnSpc>
              <a:spcBef>
                <a:spcPts val="0"/>
              </a:spcBef>
              <a:buNone/>
              <a:defRPr sz="180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Name, Organisation</a:t>
            </a:r>
            <a:br>
              <a:rPr lang="de-DE" dirty="0"/>
            </a:br>
            <a:r>
              <a:rPr lang="de-DE" dirty="0"/>
              <a:t>Conference, Location</a:t>
            </a:r>
          </a:p>
        </p:txBody>
      </p:sp>
      <p:pic>
        <p:nvPicPr>
          <p:cNvPr id="3" name="Obraz 2">
            <a:extLst>
              <a:ext uri="{FF2B5EF4-FFF2-40B4-BE49-F238E27FC236}">
                <a16:creationId xmlns:a16="http://schemas.microsoft.com/office/drawing/2014/main" id="{3BB1074F-8354-4FFE-A74B-94282284E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417" y="363104"/>
            <a:ext cx="2620920" cy="883798"/>
          </a:xfrm>
          <a:prstGeom prst="rect">
            <a:avLst/>
          </a:prstGeom>
        </p:spPr>
      </p:pic>
      <p:pic>
        <p:nvPicPr>
          <p:cNvPr id="5" name="Obraz 4">
            <a:extLst>
              <a:ext uri="{FF2B5EF4-FFF2-40B4-BE49-F238E27FC236}">
                <a16:creationId xmlns:a16="http://schemas.microsoft.com/office/drawing/2014/main" id="{18A739CA-6A86-4F06-8214-CCA00325AE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731" y="1286559"/>
            <a:ext cx="2631771" cy="590967"/>
          </a:xfrm>
          <a:prstGeom prst="rect">
            <a:avLst/>
          </a:prstGeom>
        </p:spPr>
      </p:pic>
    </p:spTree>
    <p:extLst>
      <p:ext uri="{BB962C8B-B14F-4D97-AF65-F5344CB8AC3E}">
        <p14:creationId xmlns:p14="http://schemas.microsoft.com/office/powerpoint/2010/main" val="11250420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2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67873"/>
            <a:ext cx="9144000" cy="2197607"/>
          </a:xfrm>
          <a:prstGeom prst="rect">
            <a:avLst/>
          </a:prstGeom>
        </p:spPr>
      </p:pic>
      <p:sp>
        <p:nvSpPr>
          <p:cNvPr id="6"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0" name="Textplatzhalter 20"/>
          <p:cNvSpPr>
            <a:spLocks noGrp="1"/>
          </p:cNvSpPr>
          <p:nvPr>
            <p:ph type="body" sz="quarter" idx="14"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11" name="Textplatzhalter 22"/>
          <p:cNvSpPr>
            <a:spLocks noGrp="1"/>
          </p:cNvSpPr>
          <p:nvPr>
            <p:ph type="body" sz="quarter" idx="15"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14" name="Textplatzhalter 3"/>
          <p:cNvSpPr>
            <a:spLocks noGrp="1"/>
          </p:cNvSpPr>
          <p:nvPr>
            <p:ph type="body" sz="quarter" idx="24" hasCustomPrompt="1"/>
          </p:nvPr>
        </p:nvSpPr>
        <p:spPr>
          <a:xfrm>
            <a:off x="736600" y="1613521"/>
            <a:ext cx="7670800" cy="1973887"/>
          </a:xfrm>
        </p:spPr>
        <p:txBody>
          <a:bodyPr>
            <a:normAutofit/>
          </a:bodyPr>
          <a:lstStyle>
            <a:lvl1pPr marL="342900" indent="-342900">
              <a:lnSpc>
                <a:spcPct val="100000"/>
              </a:lnSpc>
              <a:spcBef>
                <a:spcPts val="0"/>
              </a:spcBef>
              <a:buFont typeface="Arial" panose="020B0604020202020204" pitchFamily="34" charset="0"/>
              <a:buChar char="•"/>
              <a:defRPr sz="2400">
                <a:solidFill>
                  <a:srgbClr val="535353"/>
                </a:solidFill>
              </a:defRPr>
            </a:lvl1pPr>
            <a:lvl2pPr marL="395903" indent="0">
              <a:lnSpc>
                <a:spcPts val="1560"/>
              </a:lnSpc>
              <a:buNone/>
              <a:defRPr>
                <a:solidFill>
                  <a:srgbClr val="164194"/>
                </a:solidFill>
              </a:defRPr>
            </a:lvl2pPr>
            <a:lvl3pPr>
              <a:lnSpc>
                <a:spcPts val="1560"/>
              </a:lnSpc>
              <a:buClr>
                <a:srgbClr val="164194"/>
              </a:buClr>
              <a:defRPr>
                <a:solidFill>
                  <a:srgbClr val="164194"/>
                </a:solidFill>
              </a:defRPr>
            </a:lvl3pPr>
            <a:lvl4pPr>
              <a:lnSpc>
                <a:spcPts val="1560"/>
              </a:lnSpc>
              <a:defRPr>
                <a:solidFill>
                  <a:srgbClr val="164194"/>
                </a:solidFill>
              </a:defRPr>
            </a:lvl4pPr>
            <a:lvl5pPr>
              <a:lnSpc>
                <a:spcPts val="1560"/>
              </a:lnSpc>
              <a:defRPr>
                <a:solidFill>
                  <a:srgbClr val="164194"/>
                </a:solidFill>
              </a:defRPr>
            </a:lvl5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
        <p:nvSpPr>
          <p:cNvPr id="19"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17"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8"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Tree>
    <p:extLst>
      <p:ext uri="{BB962C8B-B14F-4D97-AF65-F5344CB8AC3E}">
        <p14:creationId xmlns:p14="http://schemas.microsoft.com/office/powerpoint/2010/main" val="109909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655409"/>
            <a:ext cx="9143996" cy="2197607"/>
          </a:xfrm>
          <a:prstGeom prst="rect">
            <a:avLst/>
          </a:prstGeom>
        </p:spPr>
      </p:pic>
      <p:sp>
        <p:nvSpPr>
          <p:cNvPr id="8" name="Bildplatzhalter 6"/>
          <p:cNvSpPr>
            <a:spLocks noGrp="1"/>
          </p:cNvSpPr>
          <p:nvPr>
            <p:ph type="pic" sz="quarter" idx="13" hasCustomPrompt="1"/>
          </p:nvPr>
        </p:nvSpPr>
        <p:spPr>
          <a:xfrm>
            <a:off x="828674" y="1562573"/>
            <a:ext cx="3619757" cy="3847627"/>
          </a:xfrm>
        </p:spPr>
        <p:txBody>
          <a:bodyPr/>
          <a:lstStyle>
            <a:lvl1pPr marL="0" indent="0" algn="ctr">
              <a:buNone/>
              <a:defRPr lang="de-DE" sz="2800" kern="1200" dirty="0">
                <a:solidFill>
                  <a:srgbClr val="535353"/>
                </a:solidFill>
                <a:latin typeface="+mn-lt"/>
                <a:ea typeface="+mn-ea"/>
                <a:cs typeface="+mn-cs"/>
              </a:defRPr>
            </a:lvl1pPr>
          </a:lstStyle>
          <a:p>
            <a:br>
              <a:rPr lang="de-DE" dirty="0"/>
            </a:br>
            <a:br>
              <a:rPr lang="de-DE" dirty="0"/>
            </a:br>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1" name="Textplatzhalter 18"/>
          <p:cNvSpPr>
            <a:spLocks noGrp="1"/>
          </p:cNvSpPr>
          <p:nvPr>
            <p:ph type="body" sz="quarter" idx="16" hasCustomPrompt="1"/>
          </p:nvPr>
        </p:nvSpPr>
        <p:spPr>
          <a:xfrm>
            <a:off x="4597400" y="4947166"/>
            <a:ext cx="3810000" cy="463034"/>
          </a:xfrm>
        </p:spPr>
        <p:txBody>
          <a:bodyPr>
            <a:noAutofit/>
          </a:bodyPr>
          <a:lstStyle>
            <a:lvl1pPr marL="0" indent="0">
              <a:buNone/>
              <a:defRPr sz="1800" b="0" spc="30" baseline="0">
                <a:solidFill>
                  <a:srgbClr val="575756"/>
                </a:solidFill>
              </a:defRPr>
            </a:lvl1pPr>
          </a:lstStyle>
          <a:p>
            <a:pPr lvl="0"/>
            <a:r>
              <a:rPr lang="de-DE" dirty="0"/>
              <a:t>Source: </a:t>
            </a:r>
          </a:p>
        </p:txBody>
      </p:sp>
      <p:sp>
        <p:nvSpPr>
          <p:cNvPr id="16"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7"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4"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8" name="Textplatzhalter 20"/>
          <p:cNvSpPr>
            <a:spLocks noGrp="1"/>
          </p:cNvSpPr>
          <p:nvPr>
            <p:ph type="body" sz="quarter" idx="31"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20" name="Textplatzhalter 22"/>
          <p:cNvSpPr>
            <a:spLocks noGrp="1"/>
          </p:cNvSpPr>
          <p:nvPr>
            <p:ph type="body" sz="quarter" idx="32"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21"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24" name="Textplatzhalter 16"/>
          <p:cNvSpPr>
            <a:spLocks noGrp="1"/>
          </p:cNvSpPr>
          <p:nvPr>
            <p:ph type="body" sz="quarter" idx="17" hasCustomPrompt="1"/>
          </p:nvPr>
        </p:nvSpPr>
        <p:spPr>
          <a:xfrm>
            <a:off x="4571018" y="1450110"/>
            <a:ext cx="3912582" cy="3515528"/>
          </a:xfrm>
        </p:spPr>
        <p:txBody>
          <a:bodyPr>
            <a:noAutofit/>
          </a:bodyPr>
          <a:lstStyle>
            <a:lvl1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kern="1000" spc="0" baseline="0">
                <a:solidFill>
                  <a:srgbClr val="535353"/>
                </a:solidFill>
              </a:defRPr>
            </a:lvl1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Tree>
    <p:extLst>
      <p:ext uri="{BB962C8B-B14F-4D97-AF65-F5344CB8AC3E}">
        <p14:creationId xmlns:p14="http://schemas.microsoft.com/office/powerpoint/2010/main" val="251532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act">
    <p:spTree>
      <p:nvGrpSpPr>
        <p:cNvPr id="1" name=""/>
        <p:cNvGrpSpPr/>
        <p:nvPr/>
      </p:nvGrpSpPr>
      <p:grpSpPr>
        <a:xfrm>
          <a:off x="0" y="0"/>
          <a:ext cx="0" cy="0"/>
          <a:chOff x="0" y="0"/>
          <a:chExt cx="0" cy="0"/>
        </a:xfrm>
      </p:grpSpPr>
      <p:sp>
        <p:nvSpPr>
          <p:cNvPr id="10" name="Rechteck 9"/>
          <p:cNvSpPr/>
          <p:nvPr userDrawn="1"/>
        </p:nvSpPr>
        <p:spPr>
          <a:xfrm>
            <a:off x="0" y="4715122"/>
            <a:ext cx="9144000" cy="2142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06800"/>
            <a:ext cx="9144000" cy="2260600"/>
          </a:xfrm>
          <a:prstGeom prst="rect">
            <a:avLst/>
          </a:prstGeom>
        </p:spPr>
      </p:pic>
      <p:sp>
        <p:nvSpPr>
          <p:cNvPr id="16" name="Bildplatzhalter 18"/>
          <p:cNvSpPr>
            <a:spLocks noGrp="1"/>
          </p:cNvSpPr>
          <p:nvPr>
            <p:ph type="pic" sz="quarter" idx="34" hasCustomPrompt="1"/>
          </p:nvPr>
        </p:nvSpPr>
        <p:spPr>
          <a:xfrm>
            <a:off x="2175699" y="734237"/>
            <a:ext cx="1018800" cy="577692"/>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24" name="Bildplatzhalter 18"/>
          <p:cNvSpPr>
            <a:spLocks noGrp="1"/>
          </p:cNvSpPr>
          <p:nvPr>
            <p:ph type="pic" sz="quarter" idx="35" hasCustomPrompt="1"/>
          </p:nvPr>
        </p:nvSpPr>
        <p:spPr>
          <a:xfrm>
            <a:off x="827088" y="734365"/>
            <a:ext cx="1018800" cy="57056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1" name="Textplatzhalter 20"/>
          <p:cNvSpPr>
            <a:spLocks noGrp="1"/>
          </p:cNvSpPr>
          <p:nvPr>
            <p:ph type="body" sz="quarter" idx="33" hasCustomPrompt="1"/>
          </p:nvPr>
        </p:nvSpPr>
        <p:spPr>
          <a:xfrm>
            <a:off x="727074" y="1676880"/>
            <a:ext cx="4472999" cy="525632"/>
          </a:xfrm>
        </p:spPr>
        <p:txBody>
          <a:bodyPr>
            <a:noAutofit/>
          </a:bodyPr>
          <a:lstStyle>
            <a:lvl1pPr marL="0" indent="0">
              <a:lnSpc>
                <a:spcPct val="100000"/>
              </a:lnSpc>
              <a:buNone/>
              <a:defRPr sz="3200" b="1" spc="80" baseline="0">
                <a:solidFill>
                  <a:srgbClr val="45802F"/>
                </a:solidFill>
              </a:defRPr>
            </a:lvl1pPr>
          </a:lstStyle>
          <a:p>
            <a:pPr lvl="0"/>
            <a:r>
              <a:rPr lang="de-DE" dirty="0" err="1"/>
              <a:t>Contact</a:t>
            </a:r>
            <a:endParaRPr lang="de-DE" dirty="0"/>
          </a:p>
        </p:txBody>
      </p:sp>
      <p:sp>
        <p:nvSpPr>
          <p:cNvPr id="12" name="Textplatzhalter 16"/>
          <p:cNvSpPr>
            <a:spLocks noGrp="1"/>
          </p:cNvSpPr>
          <p:nvPr>
            <p:ph type="body" sz="quarter" idx="17" hasCustomPrompt="1"/>
          </p:nvPr>
        </p:nvSpPr>
        <p:spPr>
          <a:xfrm>
            <a:off x="735999" y="2429212"/>
            <a:ext cx="4464074" cy="2863226"/>
          </a:xfrm>
        </p:spPr>
        <p:txBody>
          <a:bodyPr>
            <a:noAutofit/>
          </a:bodyPr>
          <a:lstStyle>
            <a:lvl1pPr marL="0" indent="0">
              <a:lnSpc>
                <a:spcPct val="100000"/>
              </a:lnSpc>
              <a:spcBef>
                <a:spcPts val="0"/>
              </a:spcBef>
              <a:buNone/>
              <a:defRPr sz="2400" kern="1000" spc="0" baseline="0">
                <a:solidFill>
                  <a:srgbClr val="535353"/>
                </a:solidFill>
              </a:defRPr>
            </a:lvl1pPr>
          </a:lstStyle>
          <a:p>
            <a:pPr lvl="0">
              <a:lnSpc>
                <a:spcPct val="100000"/>
              </a:lnSpc>
            </a:pPr>
            <a:r>
              <a:rPr lang="en-US" sz="2400" dirty="0"/>
              <a:t>Full name</a:t>
            </a:r>
            <a:br>
              <a:rPr lang="en-US" sz="2400" dirty="0"/>
            </a:br>
            <a:r>
              <a:rPr lang="en-US" sz="2400" dirty="0"/>
              <a:t>Position</a:t>
            </a:r>
            <a:br>
              <a:rPr lang="en-US" sz="2400" dirty="0"/>
            </a:br>
            <a:r>
              <a:rPr lang="en-US" sz="2400" dirty="0"/>
              <a:t>Institution/Company</a:t>
            </a:r>
            <a:br>
              <a:rPr lang="en-US" sz="2400" dirty="0"/>
            </a:br>
            <a:r>
              <a:rPr lang="en-US" sz="2400" dirty="0"/>
              <a:t>Institution/Company line 2</a:t>
            </a:r>
            <a:br>
              <a:rPr lang="en-US" sz="2400" dirty="0"/>
            </a:br>
            <a:r>
              <a:rPr lang="en-US" sz="2400" dirty="0"/>
              <a:t>Phone:  xxx</a:t>
            </a:r>
            <a:br>
              <a:rPr lang="en-US" sz="2400" dirty="0"/>
            </a:br>
            <a:r>
              <a:rPr lang="en-US" sz="2400" dirty="0"/>
              <a:t>e-mail: </a:t>
            </a:r>
            <a:r>
              <a:rPr lang="en-US" sz="2400" dirty="0" err="1"/>
              <a:t>full.name@xx.cc.yy</a:t>
            </a:r>
            <a:br>
              <a:rPr lang="en-US" sz="2400" dirty="0"/>
            </a:br>
            <a:r>
              <a:rPr lang="en-US" sz="2400" dirty="0"/>
              <a:t>https://www.allhandsondeck.eu/</a:t>
            </a:r>
            <a:r>
              <a:rPr lang="pl-PL" sz="2400" dirty="0"/>
              <a:t> </a:t>
            </a:r>
            <a:endParaRPr lang="en-US" sz="2400" dirty="0"/>
          </a:p>
        </p:txBody>
      </p:sp>
      <p:sp>
        <p:nvSpPr>
          <p:cNvPr id="14" name="Textplatzhalter 20"/>
          <p:cNvSpPr>
            <a:spLocks noGrp="1"/>
          </p:cNvSpPr>
          <p:nvPr>
            <p:ph type="body" sz="quarter" idx="36" hasCustomPrompt="1"/>
          </p:nvPr>
        </p:nvSpPr>
        <p:spPr>
          <a:xfrm>
            <a:off x="6858002" y="2622204"/>
            <a:ext cx="1916113" cy="697210"/>
          </a:xfrm>
        </p:spPr>
        <p:txBody>
          <a:bodyPr>
            <a:noAutofit/>
          </a:bodyPr>
          <a:lstStyle>
            <a:lvl1pPr marL="0" indent="0" algn="ctr">
              <a:lnSpc>
                <a:spcPct val="100000"/>
              </a:lnSpc>
              <a:buNone/>
              <a:defRPr sz="4000" b="1" spc="80" baseline="0">
                <a:solidFill>
                  <a:srgbClr val="45802F"/>
                </a:solidFill>
              </a:defRPr>
            </a:lvl1pPr>
          </a:lstStyle>
          <a:p>
            <a:pPr lvl="0"/>
            <a:r>
              <a:rPr lang="pl-PL" dirty="0"/>
              <a:t>AHOD</a:t>
            </a:r>
            <a:endParaRPr lang="de-DE" dirty="0"/>
          </a:p>
        </p:txBody>
      </p:sp>
      <p:pic>
        <p:nvPicPr>
          <p:cNvPr id="3" name="Obraz 2">
            <a:extLst>
              <a:ext uri="{FF2B5EF4-FFF2-40B4-BE49-F238E27FC236}">
                <a16:creationId xmlns:a16="http://schemas.microsoft.com/office/drawing/2014/main" id="{0C355FBC-70D8-40FD-8E1A-906561E68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9503" y="271250"/>
            <a:ext cx="2808582" cy="947080"/>
          </a:xfrm>
          <a:prstGeom prst="rect">
            <a:avLst/>
          </a:prstGeom>
        </p:spPr>
      </p:pic>
      <p:pic>
        <p:nvPicPr>
          <p:cNvPr id="5" name="Obraz 4">
            <a:extLst>
              <a:ext uri="{FF2B5EF4-FFF2-40B4-BE49-F238E27FC236}">
                <a16:creationId xmlns:a16="http://schemas.microsoft.com/office/drawing/2014/main" id="{46622950-F828-464D-8753-1CEDBB152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49503" y="1335418"/>
            <a:ext cx="2850740" cy="640136"/>
          </a:xfrm>
          <a:prstGeom prst="rect">
            <a:avLst/>
          </a:prstGeom>
        </p:spPr>
      </p:pic>
    </p:spTree>
    <p:extLst>
      <p:ext uri="{BB962C8B-B14F-4D97-AF65-F5344CB8AC3E}">
        <p14:creationId xmlns:p14="http://schemas.microsoft.com/office/powerpoint/2010/main" val="1937286155"/>
      </p:ext>
    </p:extLst>
  </p:cSld>
  <p:clrMapOvr>
    <a:masterClrMapping/>
  </p:clrMapOvr>
  <p:extLst>
    <p:ext uri="{DCECCB84-F9BA-43D5-87BE-67443E8EF086}">
      <p15:sldGuideLst xmlns:p15="http://schemas.microsoft.com/office/powerpoint/2012/main">
        <p15:guide id="1" orient="horz" pos="459">
          <p15:clr>
            <a:srgbClr val="FBAE40"/>
          </p15:clr>
        </p15:guide>
        <p15:guide id="2" pos="521">
          <p15:clr>
            <a:srgbClr val="FBAE40"/>
          </p15:clr>
        </p15:guide>
        <p15:guide id="3" pos="5239">
          <p15:clr>
            <a:srgbClr val="FBAE40"/>
          </p15:clr>
        </p15:guide>
        <p15:guide id="4" pos="4400">
          <p15:clr>
            <a:srgbClr val="FBAE40"/>
          </p15:clr>
        </p15:guide>
        <p15:guide id="5" orient="horz" pos="82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Image">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655409"/>
            <a:ext cx="9143996" cy="2197607"/>
          </a:xfrm>
          <a:prstGeom prst="rect">
            <a:avLst/>
          </a:prstGeom>
        </p:spPr>
      </p:pic>
      <p:sp>
        <p:nvSpPr>
          <p:cNvPr id="14" name="Bildplatzhalter 6"/>
          <p:cNvSpPr>
            <a:spLocks noGrp="1"/>
          </p:cNvSpPr>
          <p:nvPr>
            <p:ph type="pic" sz="quarter" idx="13" hasCustomPrompt="1"/>
          </p:nvPr>
        </p:nvSpPr>
        <p:spPr>
          <a:xfrm>
            <a:off x="828674" y="1636713"/>
            <a:ext cx="7578725" cy="3856037"/>
          </a:xfrm>
        </p:spPr>
        <p:txBody>
          <a:bodyPr/>
          <a:lstStyle>
            <a:lvl1pPr marL="0" indent="0" algn="ctr">
              <a:buNone/>
              <a:defRPr>
                <a:solidFill>
                  <a:srgbClr val="535353"/>
                </a:solidFill>
              </a:defRPr>
            </a:lvl1pPr>
          </a:lstStyle>
          <a:p>
            <a:br>
              <a:rPr lang="de-DE" dirty="0"/>
            </a:br>
            <a:br>
              <a:rPr lang="de-DE" dirty="0"/>
            </a:br>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6"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7" name="Textplatzhalter 20"/>
          <p:cNvSpPr>
            <a:spLocks noGrp="1"/>
          </p:cNvSpPr>
          <p:nvPr>
            <p:ph type="body" sz="quarter" idx="31"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20" name="Textplatzhalter 22"/>
          <p:cNvSpPr>
            <a:spLocks noGrp="1"/>
          </p:cNvSpPr>
          <p:nvPr>
            <p:ph type="body" sz="quarter" idx="32"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21"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22"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23"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Tree>
    <p:extLst>
      <p:ext uri="{BB962C8B-B14F-4D97-AF65-F5344CB8AC3E}">
        <p14:creationId xmlns:p14="http://schemas.microsoft.com/office/powerpoint/2010/main" val="240473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Content Placeholder 2"/>
          <p:cNvSpPr>
            <a:spLocks noGrp="1"/>
          </p:cNvSpPr>
          <p:nvPr>
            <p:ph idx="1" hasCustomPrompt="1"/>
          </p:nvPr>
        </p:nvSpPr>
        <p:spPr/>
        <p:txBody>
          <a:bodyPr/>
          <a:lstStyle/>
          <a:p>
            <a:pPr lvl="0"/>
            <a:r>
              <a:rPr lang="en-US" dirty="0"/>
              <a:t>Click to edit the style</a:t>
            </a:r>
            <a:endParaRPr lang="pl-PL" dirty="0"/>
          </a:p>
          <a:p>
            <a:pPr lvl="1"/>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54845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en-US" dirty="0"/>
              <a:t>Click to edit the style</a:t>
            </a:r>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the subtitle pattern style</a:t>
            </a:r>
            <a:endParaRPr lang="pl-PL"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217887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Content Placeholder 2"/>
          <p:cNvSpPr>
            <a:spLocks noGrp="1"/>
          </p:cNvSpPr>
          <p:nvPr>
            <p:ph sz="half" idx="1" hasCustomPrompt="1"/>
          </p:nvPr>
        </p:nvSpPr>
        <p:spPr>
          <a:xfrm>
            <a:off x="628650" y="1825625"/>
            <a:ext cx="3886200" cy="435133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5" name="Date Placeholder 4"/>
          <p:cNvSpPr>
            <a:spLocks noGrp="1"/>
          </p:cNvSpPr>
          <p:nvPr>
            <p:ph type="dt" sz="half" idx="10"/>
          </p:nvPr>
        </p:nvSpPr>
        <p:spPr/>
        <p:txBody>
          <a:bodyPr/>
          <a:lstStyle/>
          <a:p>
            <a:fld id="{D9D0DE6B-DAFA-405E-A3FB-8335C86FAD97}" type="datetimeFigureOut">
              <a:rPr lang="pl-PL" smtClean="0"/>
              <a:t>16.12.2021</a:t>
            </a:fld>
            <a:endParaRPr lang="pl-PL"/>
          </a:p>
        </p:txBody>
      </p:sp>
      <p:sp>
        <p:nvSpPr>
          <p:cNvPr id="6" name="Footer Placeholder 5"/>
          <p:cNvSpPr>
            <a:spLocks noGrp="1"/>
          </p:cNvSpPr>
          <p:nvPr>
            <p:ph type="ftr" sz="quarter" idx="11"/>
          </p:nvPr>
        </p:nvSpPr>
        <p:spPr/>
        <p:txBody>
          <a:bodyPr/>
          <a:lstStyle/>
          <a:p>
            <a:r>
              <a:rPr lang="pl-PL" dirty="0" err="1"/>
              <a:t>footer</a:t>
            </a:r>
            <a:endParaRPr lang="pl-PL" dirty="0"/>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87761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en-US" dirty="0"/>
              <a:t>Click to edit the style</a:t>
            </a:r>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the styles of the text master</a:t>
            </a:r>
            <a:endParaRPr lang="pl-PL" dirty="0"/>
          </a:p>
        </p:txBody>
      </p:sp>
      <p:sp>
        <p:nvSpPr>
          <p:cNvPr id="4" name="Content Placeholder 3"/>
          <p:cNvSpPr>
            <a:spLocks noGrp="1"/>
          </p:cNvSpPr>
          <p:nvPr>
            <p:ph sz="half" idx="2" hasCustomPrompt="1"/>
          </p:nvPr>
        </p:nvSpPr>
        <p:spPr>
          <a:xfrm>
            <a:off x="629842" y="2505075"/>
            <a:ext cx="3868340" cy="368458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the styles of the text master</a:t>
            </a:r>
            <a:endParaRPr lang="pl-PL" dirty="0"/>
          </a:p>
        </p:txBody>
      </p:sp>
      <p:sp>
        <p:nvSpPr>
          <p:cNvPr id="6" name="Content Placeholder 5"/>
          <p:cNvSpPr>
            <a:spLocks noGrp="1"/>
          </p:cNvSpPr>
          <p:nvPr>
            <p:ph sz="quarter" idx="4" hasCustomPrompt="1"/>
          </p:nvPr>
        </p:nvSpPr>
        <p:spPr>
          <a:xfrm>
            <a:off x="4629150" y="2505075"/>
            <a:ext cx="3887391" cy="368458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7" name="Date Placeholder 6"/>
          <p:cNvSpPr>
            <a:spLocks noGrp="1"/>
          </p:cNvSpPr>
          <p:nvPr>
            <p:ph type="dt" sz="half" idx="10"/>
          </p:nvPr>
        </p:nvSpPr>
        <p:spPr/>
        <p:txBody>
          <a:bodyPr/>
          <a:lstStyle/>
          <a:p>
            <a:fld id="{D9D0DE6B-DAFA-405E-A3FB-8335C86FAD97}" type="datetimeFigureOut">
              <a:rPr lang="pl-PL" smtClean="0"/>
              <a:t>16.12.2021</a:t>
            </a:fld>
            <a:endParaRPr lang="pl-PL"/>
          </a:p>
        </p:txBody>
      </p:sp>
      <p:sp>
        <p:nvSpPr>
          <p:cNvPr id="8" name="Footer Placeholder 7"/>
          <p:cNvSpPr>
            <a:spLocks noGrp="1"/>
          </p:cNvSpPr>
          <p:nvPr>
            <p:ph type="ftr" sz="quarter" idx="11"/>
          </p:nvPr>
        </p:nvSpPr>
        <p:spPr/>
        <p:txBody>
          <a:bodyPr/>
          <a:lstStyle/>
          <a:p>
            <a:r>
              <a:rPr lang="pl-PL" dirty="0" err="1"/>
              <a:t>Footer</a:t>
            </a:r>
            <a:endParaRPr lang="pl-PL" dirty="0"/>
          </a:p>
        </p:txBody>
      </p:sp>
      <p:sp>
        <p:nvSpPr>
          <p:cNvPr id="9" name="Slide Number Placeholder 8"/>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322134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Date Placeholder 2"/>
          <p:cNvSpPr>
            <a:spLocks noGrp="1"/>
          </p:cNvSpPr>
          <p:nvPr>
            <p:ph type="dt" sz="half" idx="10"/>
          </p:nvPr>
        </p:nvSpPr>
        <p:spPr/>
        <p:txBody>
          <a:bodyPr/>
          <a:lstStyle/>
          <a:p>
            <a:fld id="{D9D0DE6B-DAFA-405E-A3FB-8335C86FAD97}" type="datetimeFigureOut">
              <a:rPr lang="pl-PL" smtClean="0"/>
              <a:t>16.12.2021</a:t>
            </a:fld>
            <a:endParaRPr lang="pl-PL"/>
          </a:p>
        </p:txBody>
      </p:sp>
      <p:sp>
        <p:nvSpPr>
          <p:cNvPr id="4" name="Footer Placeholder 3"/>
          <p:cNvSpPr>
            <a:spLocks noGrp="1"/>
          </p:cNvSpPr>
          <p:nvPr>
            <p:ph type="ftr" sz="quarter" idx="11"/>
          </p:nvPr>
        </p:nvSpPr>
        <p:spPr/>
        <p:txBody>
          <a:bodyPr/>
          <a:lstStyle/>
          <a:p>
            <a:r>
              <a:rPr lang="pl-PL" dirty="0" err="1"/>
              <a:t>Footer</a:t>
            </a:r>
            <a:endParaRPr lang="pl-PL" dirty="0"/>
          </a:p>
        </p:txBody>
      </p:sp>
      <p:sp>
        <p:nvSpPr>
          <p:cNvPr id="5" name="Slide Number Placeholder 4"/>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21717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0DE6B-DAFA-405E-A3FB-8335C86FAD97}" type="datetimeFigureOut">
              <a:rPr lang="pl-PL" smtClean="0"/>
              <a:t>16.12.2021</a:t>
            </a:fld>
            <a:endParaRPr lang="pl-PL"/>
          </a:p>
        </p:txBody>
      </p:sp>
      <p:sp>
        <p:nvSpPr>
          <p:cNvPr id="3" name="Footer Placeholder 2"/>
          <p:cNvSpPr>
            <a:spLocks noGrp="1"/>
          </p:cNvSpPr>
          <p:nvPr>
            <p:ph type="ftr" sz="quarter" idx="11"/>
          </p:nvPr>
        </p:nvSpPr>
        <p:spPr/>
        <p:txBody>
          <a:bodyPr/>
          <a:lstStyle/>
          <a:p>
            <a:r>
              <a:rPr lang="pl-PL" dirty="0" err="1"/>
              <a:t>Footer</a:t>
            </a:r>
            <a:endParaRPr lang="pl-PL" dirty="0"/>
          </a:p>
        </p:txBody>
      </p:sp>
      <p:sp>
        <p:nvSpPr>
          <p:cNvPr id="4" name="Slide Number Placeholder 3"/>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41998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D0DE6B-DAFA-405E-A3FB-8335C86FAD97}" type="datetimeFigureOut">
              <a:rPr lang="pl-PL" smtClean="0"/>
              <a:t>16.12.2021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50146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D0DE6B-DAFA-405E-A3FB-8335C86FAD97}" type="datetimeFigureOut">
              <a:rPr lang="pl-PL" smtClean="0"/>
              <a:t>16.12.2021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01574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the style </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the style</a:t>
            </a:r>
            <a:endParaRPr lang="pl-PL" dirty="0"/>
          </a:p>
          <a:p>
            <a:pPr lvl="1"/>
            <a:r>
              <a:rPr lang="pl-PL" dirty="0"/>
              <a:t>The </a:t>
            </a:r>
            <a:r>
              <a:rPr lang="pl-PL" dirty="0" err="1"/>
              <a:t>second</a:t>
            </a:r>
            <a:r>
              <a:rPr lang="pl-PL" dirty="0"/>
              <a:t> </a:t>
            </a:r>
            <a:r>
              <a:rPr lang="pl-PL" dirty="0" err="1"/>
              <a:t>level</a:t>
            </a:r>
            <a:r>
              <a:rPr lang="pl-PL" dirty="0"/>
              <a:t> </a:t>
            </a:r>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a:t>The </a:t>
            </a:r>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0DE6B-DAFA-405E-A3FB-8335C86FAD97}" type="datetimeFigureOut">
              <a:rPr lang="pl-PL" smtClean="0"/>
              <a:t>16.12.2021</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dirty="0" err="1"/>
              <a:t>footer</a:t>
            </a:r>
            <a:endParaRPr lang="pl-PL"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CE1FD-0376-457F-A9A4-3091F3DA3039}" type="slidenum">
              <a:rPr lang="pl-PL" smtClean="0"/>
              <a:t>‹#›</a:t>
            </a:fld>
            <a:endParaRPr lang="pl-PL"/>
          </a:p>
        </p:txBody>
      </p:sp>
    </p:spTree>
    <p:extLst>
      <p:ext uri="{BB962C8B-B14F-4D97-AF65-F5344CB8AC3E}">
        <p14:creationId xmlns:p14="http://schemas.microsoft.com/office/powerpoint/2010/main" val="497142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5.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2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normAutofit fontScale="92500"/>
          </a:bodyPr>
          <a:lstStyle/>
          <a:p>
            <a:r>
              <a:rPr lang="en-US" dirty="0"/>
              <a:t>Steaming and curving solid wood</a:t>
            </a:r>
            <a:endParaRPr lang="de-DE" dirty="0"/>
          </a:p>
        </p:txBody>
      </p:sp>
      <p:sp>
        <p:nvSpPr>
          <p:cNvPr id="9" name="Textplatzhalter 8"/>
          <p:cNvSpPr>
            <a:spLocks noGrp="1"/>
          </p:cNvSpPr>
          <p:nvPr>
            <p:ph type="body" sz="quarter" idx="14"/>
          </p:nvPr>
        </p:nvSpPr>
        <p:spPr/>
        <p:txBody>
          <a:bodyPr/>
          <a:lstStyle/>
          <a:p>
            <a:r>
              <a:rPr lang="pl-PL" dirty="0"/>
              <a:t>Module 3</a:t>
            </a:r>
            <a:endParaRPr lang="de-DE" dirty="0"/>
          </a:p>
        </p:txBody>
      </p:sp>
      <p:sp>
        <p:nvSpPr>
          <p:cNvPr id="11" name="Textplatzhalter 10"/>
          <p:cNvSpPr>
            <a:spLocks noGrp="1"/>
          </p:cNvSpPr>
          <p:nvPr>
            <p:ph type="body" sz="quarter" idx="16"/>
          </p:nvPr>
        </p:nvSpPr>
        <p:spPr/>
        <p:txBody>
          <a:bodyPr/>
          <a:lstStyle/>
          <a:p>
            <a:r>
              <a:rPr lang="pl-PL" dirty="0" err="1"/>
              <a:t>Warsaw</a:t>
            </a:r>
            <a:r>
              <a:rPr lang="pl-PL" dirty="0"/>
              <a:t>, 1st </a:t>
            </a:r>
            <a:r>
              <a:rPr lang="pl-PL" dirty="0" err="1"/>
              <a:t>December</a:t>
            </a:r>
            <a:r>
              <a:rPr lang="pl-PL" dirty="0"/>
              <a:t> 2021</a:t>
            </a:r>
            <a:endParaRPr lang="de-DE" dirty="0"/>
          </a:p>
        </p:txBody>
      </p:sp>
      <p:sp>
        <p:nvSpPr>
          <p:cNvPr id="12" name="Bildplatzhalter 11"/>
          <p:cNvSpPr>
            <a:spLocks noGrp="1"/>
          </p:cNvSpPr>
          <p:nvPr>
            <p:ph type="pic" sz="quarter" idx="17"/>
          </p:nvPr>
        </p:nvSpPr>
        <p:spPr/>
      </p:sp>
      <p:sp>
        <p:nvSpPr>
          <p:cNvPr id="13" name="Bildplatzhalter 12"/>
          <p:cNvSpPr>
            <a:spLocks noGrp="1"/>
          </p:cNvSpPr>
          <p:nvPr>
            <p:ph type="pic" sz="quarter" idx="18"/>
          </p:nvPr>
        </p:nvSpPr>
        <p:spPr/>
      </p:sp>
      <p:sp>
        <p:nvSpPr>
          <p:cNvPr id="10" name="Textplatzhalter 9"/>
          <p:cNvSpPr>
            <a:spLocks noGrp="1"/>
          </p:cNvSpPr>
          <p:nvPr>
            <p:ph type="body" sz="quarter" idx="15"/>
          </p:nvPr>
        </p:nvSpPr>
        <p:spPr/>
        <p:txBody>
          <a:bodyPr/>
          <a:lstStyle/>
          <a:p>
            <a:r>
              <a:rPr lang="pl-PL" dirty="0"/>
              <a:t>WULS</a:t>
            </a:r>
            <a:endParaRPr lang="de-DE" dirty="0"/>
          </a:p>
        </p:txBody>
      </p:sp>
      <p:pic>
        <p:nvPicPr>
          <p:cNvPr id="2" name="Dźwięk 1">
            <a:hlinkClick r:id="" action="ppaction://media"/>
            <a:extLst>
              <a:ext uri="{FF2B5EF4-FFF2-40B4-BE49-F238E27FC236}">
                <a16:creationId xmlns:a16="http://schemas.microsoft.com/office/drawing/2014/main" id="{454BE006-06E0-4440-BBBB-195B6C427C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0156767"/>
      </p:ext>
    </p:extLst>
  </p:cSld>
  <p:clrMapOvr>
    <a:masterClrMapping/>
  </p:clrMapOvr>
  <mc:AlternateContent xmlns:mc="http://schemas.openxmlformats.org/markup-compatibility/2006" xmlns:p14="http://schemas.microsoft.com/office/powerpoint/2010/main">
    <mc:Choice Requires="p14">
      <p:transition spd="slow" p14:dur="2000" advTm="71083"/>
    </mc:Choice>
    <mc:Fallback xmlns="">
      <p:transition spd="slow" advTm="7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F00DD210-3E4F-40D1-8759-24AB63451920}"/>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1EA8B020-570F-4213-9B7E-980FFA207735}"/>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8DD08D69-7C5F-4F20-9627-7AD8FDF9EB37}"/>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EF356633-4DBE-49EE-935A-4EC9B8F3668E}"/>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161F3E05-DF44-4D72-8B55-5CFB4005F675}"/>
              </a:ext>
            </a:extLst>
          </p:cNvPr>
          <p:cNvSpPr>
            <a:spLocks noGrp="1"/>
          </p:cNvSpPr>
          <p:nvPr>
            <p:ph type="body" sz="quarter" idx="31"/>
          </p:nvPr>
        </p:nvSpPr>
        <p:spPr/>
        <p:txBody>
          <a:bodyPr/>
          <a:lstStyle/>
          <a:p>
            <a:r>
              <a:rPr lang="en-US" dirty="0"/>
              <a:t>Bending nails with a rod</a:t>
            </a:r>
            <a:endParaRPr lang="pl-PL" dirty="0"/>
          </a:p>
        </p:txBody>
      </p:sp>
      <p:sp>
        <p:nvSpPr>
          <p:cNvPr id="7" name="Symbol zastępczy tekstu 6">
            <a:extLst>
              <a:ext uri="{FF2B5EF4-FFF2-40B4-BE49-F238E27FC236}">
                <a16:creationId xmlns:a16="http://schemas.microsoft.com/office/drawing/2014/main" id="{2AC69AB8-1533-486C-B064-D8CE6B73574B}"/>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F8BFD8AB-65A1-4AEB-9055-23884D3E56C6}"/>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412136B2-7E40-40A2-89BE-2AE53AED425A}"/>
              </a:ext>
            </a:extLst>
          </p:cNvPr>
          <p:cNvSpPr>
            <a:spLocks noGrp="1"/>
          </p:cNvSpPr>
          <p:nvPr>
            <p:ph type="body" sz="quarter" idx="17"/>
          </p:nvPr>
        </p:nvSpPr>
        <p:spPr/>
        <p:txBody>
          <a:bodyPr/>
          <a:lstStyle/>
          <a:p>
            <a:r>
              <a:rPr lang="en-US" sz="2000" dirty="0"/>
              <a:t>To avoid the breaks of thin boards or strips, nails is </a:t>
            </a:r>
            <a:r>
              <a:rPr lang="en-US" sz="2000" dirty="0" err="1"/>
              <a:t>neccecery</a:t>
            </a:r>
            <a:r>
              <a:rPr lang="en-US" sz="2000" dirty="0"/>
              <a:t> to drill small holes under the nails or by cutting off the ends of the nails. </a:t>
            </a:r>
          </a:p>
          <a:p>
            <a:r>
              <a:rPr lang="en-US" sz="2000" dirty="0"/>
              <a:t>Another way is to compress the nails, which is achieved by hitting the sharp end of the nail placed on the washer with its head down several times with a hammer.</a:t>
            </a:r>
          </a:p>
          <a:p>
            <a:endParaRPr lang="en-US" sz="2000" dirty="0"/>
          </a:p>
        </p:txBody>
      </p:sp>
      <p:pic>
        <p:nvPicPr>
          <p:cNvPr id="1026" name="pic">
            <a:extLst>
              <a:ext uri="{FF2B5EF4-FFF2-40B4-BE49-F238E27FC236}">
                <a16:creationId xmlns:a16="http://schemas.microsoft.com/office/drawing/2014/main" id="{59C6EACA-BBD8-458D-A5BD-A11044929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232" y="1640715"/>
            <a:ext cx="3160639" cy="378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źwięk 9">
            <a:hlinkClick r:id="" action="ppaction://media"/>
            <a:extLst>
              <a:ext uri="{FF2B5EF4-FFF2-40B4-BE49-F238E27FC236}">
                <a16:creationId xmlns:a16="http://schemas.microsoft.com/office/drawing/2014/main" id="{93FA66E6-02D8-4C6A-8E85-8945C9E483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9134328"/>
      </p:ext>
    </p:extLst>
  </p:cSld>
  <p:clrMapOvr>
    <a:masterClrMapping/>
  </p:clrMapOvr>
  <mc:AlternateContent xmlns:mc="http://schemas.openxmlformats.org/markup-compatibility/2006">
    <mc:Choice xmlns:p14="http://schemas.microsoft.com/office/powerpoint/2010/main" Requires="p14">
      <p:transition spd="slow" p14:dur="2000" advTm="70718"/>
    </mc:Choice>
    <mc:Fallback>
      <p:transition spd="slow" advTm="70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28C5CAC6-CD44-1140-ACD7-B4D865DB7A08}"/>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3FEBFBFD-5B40-1843-966D-B5BE21602AE8}"/>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6691FDA1-DF6E-4840-88C6-76BC5A54B4CF}"/>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374C0188-E13A-DA44-B99C-EF11E39EC7C3}"/>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BE6AF4DE-1BE0-EE46-85D2-5E5D627976AB}"/>
              </a:ext>
            </a:extLst>
          </p:cNvPr>
          <p:cNvSpPr>
            <a:spLocks noGrp="1"/>
          </p:cNvSpPr>
          <p:nvPr>
            <p:ph type="body" sz="quarter" idx="31"/>
          </p:nvPr>
        </p:nvSpPr>
        <p:spPr/>
        <p:txBody>
          <a:bodyPr/>
          <a:lstStyle/>
          <a:p>
            <a:r>
              <a:rPr lang="en-US" dirty="0"/>
              <a:t>Bending the nails with a hammer with a hole</a:t>
            </a:r>
            <a:endParaRPr lang="pl-PL" dirty="0"/>
          </a:p>
        </p:txBody>
      </p:sp>
      <p:sp>
        <p:nvSpPr>
          <p:cNvPr id="7" name="Symbol zastępczy tekstu 6">
            <a:extLst>
              <a:ext uri="{FF2B5EF4-FFF2-40B4-BE49-F238E27FC236}">
                <a16:creationId xmlns:a16="http://schemas.microsoft.com/office/drawing/2014/main" id="{0322FEAF-985A-C14D-B513-1070DD31DBF8}"/>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6A384468-69D5-0042-855D-3AC67A88E0F9}"/>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B7E66E00-051C-C34B-A9EB-BDEA8BA9AD46}"/>
              </a:ext>
            </a:extLst>
          </p:cNvPr>
          <p:cNvSpPr>
            <a:spLocks noGrp="1"/>
          </p:cNvSpPr>
          <p:nvPr>
            <p:ph type="body" sz="quarter" idx="17"/>
          </p:nvPr>
        </p:nvSpPr>
        <p:spPr/>
        <p:txBody>
          <a:bodyPr/>
          <a:lstStyle/>
          <a:p>
            <a:r>
              <a:rPr lang="en-US" dirty="0"/>
              <a:t>The bending process can be simplified by drilling a hole in the hammer head slightly larger than the diameter of the nails being bent and then bending them</a:t>
            </a:r>
            <a:r>
              <a:rPr lang="pl-PL" dirty="0"/>
              <a:t>.</a:t>
            </a:r>
          </a:p>
        </p:txBody>
      </p:sp>
      <p:pic>
        <p:nvPicPr>
          <p:cNvPr id="1026" name="pic">
            <a:extLst>
              <a:ext uri="{FF2B5EF4-FFF2-40B4-BE49-F238E27FC236}">
                <a16:creationId xmlns:a16="http://schemas.microsoft.com/office/drawing/2014/main" id="{BDE31A65-095E-462C-92F1-551A22DFA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04" y="1972392"/>
            <a:ext cx="3632527" cy="291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źwięk 9">
            <a:hlinkClick r:id="" action="ppaction://media"/>
            <a:extLst>
              <a:ext uri="{FF2B5EF4-FFF2-40B4-BE49-F238E27FC236}">
                <a16:creationId xmlns:a16="http://schemas.microsoft.com/office/drawing/2014/main" id="{FDC2535D-8BB1-400E-BBA6-2E16217F85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446472"/>
      </p:ext>
    </p:extLst>
  </p:cSld>
  <p:clrMapOvr>
    <a:masterClrMapping/>
  </p:clrMapOvr>
  <mc:AlternateContent xmlns:mc="http://schemas.openxmlformats.org/markup-compatibility/2006">
    <mc:Choice xmlns:p14="http://schemas.microsoft.com/office/powerpoint/2010/main" Requires="p14">
      <p:transition spd="slow" p14:dur="2000" advTm="36230"/>
    </mc:Choice>
    <mc:Fallback>
      <p:transition spd="slow" advTm="3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21C62323-BF0B-4F78-B761-557A737A0857}"/>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FD013698-9895-4D10-A012-0B69256839F2}"/>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A1C8A64C-BF85-4418-B8BD-FB2D99C2EB3F}"/>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3E53C9AD-E795-4B4C-BD68-2BB5E5F2FB9E}"/>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B6E9DFD6-4B15-4957-96DC-36EC7E101CDA}"/>
              </a:ext>
            </a:extLst>
          </p:cNvPr>
          <p:cNvSpPr>
            <a:spLocks noGrp="1"/>
          </p:cNvSpPr>
          <p:nvPr>
            <p:ph type="body" sz="quarter" idx="31"/>
          </p:nvPr>
        </p:nvSpPr>
        <p:spPr/>
        <p:txBody>
          <a:bodyPr/>
          <a:lstStyle/>
          <a:p>
            <a:r>
              <a:rPr lang="pl-PL" dirty="0" err="1"/>
              <a:t>Driving</a:t>
            </a:r>
            <a:r>
              <a:rPr lang="pl-PL" dirty="0"/>
              <a:t> </a:t>
            </a:r>
            <a:r>
              <a:rPr lang="pl-PL" dirty="0" err="1"/>
              <a:t>nails</a:t>
            </a:r>
            <a:endParaRPr lang="pl-PL" dirty="0"/>
          </a:p>
        </p:txBody>
      </p:sp>
      <p:sp>
        <p:nvSpPr>
          <p:cNvPr id="7" name="Symbol zastępczy tekstu 6">
            <a:extLst>
              <a:ext uri="{FF2B5EF4-FFF2-40B4-BE49-F238E27FC236}">
                <a16:creationId xmlns:a16="http://schemas.microsoft.com/office/drawing/2014/main" id="{F0777C56-445A-4ACD-972B-E7FFA05C1722}"/>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8F163C60-1ACC-4118-ABF7-6603646148EA}"/>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F2E78FA6-FE1A-4352-A01F-5EF2F176192E}"/>
              </a:ext>
            </a:extLst>
          </p:cNvPr>
          <p:cNvSpPr>
            <a:spLocks noGrp="1"/>
          </p:cNvSpPr>
          <p:nvPr>
            <p:ph type="body" sz="quarter" idx="17"/>
          </p:nvPr>
        </p:nvSpPr>
        <p:spPr/>
        <p:txBody>
          <a:bodyPr/>
          <a:lstStyle/>
          <a:p>
            <a:r>
              <a:rPr lang="en-US" dirty="0"/>
              <a:t>In case when the nail head is to be invisible, then it should be plunged 2-3 mm into the wood with a punch, and the hole should be smoothed.</a:t>
            </a:r>
            <a:endParaRPr lang="pl-PL" dirty="0"/>
          </a:p>
        </p:txBody>
      </p:sp>
      <p:pic>
        <p:nvPicPr>
          <p:cNvPr id="2050" name="pic">
            <a:extLst>
              <a:ext uri="{FF2B5EF4-FFF2-40B4-BE49-F238E27FC236}">
                <a16:creationId xmlns:a16="http://schemas.microsoft.com/office/drawing/2014/main" id="{BACFEF1C-8987-486D-8650-BAB4779FF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552" y="1770722"/>
            <a:ext cx="3004000" cy="331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źwięk 9">
            <a:hlinkClick r:id="" action="ppaction://media"/>
            <a:extLst>
              <a:ext uri="{FF2B5EF4-FFF2-40B4-BE49-F238E27FC236}">
                <a16:creationId xmlns:a16="http://schemas.microsoft.com/office/drawing/2014/main" id="{24CC3BB1-CD6A-492C-BEE6-96B112E13A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5740949"/>
      </p:ext>
    </p:extLst>
  </p:cSld>
  <p:clrMapOvr>
    <a:masterClrMapping/>
  </p:clrMapOvr>
  <mc:AlternateContent xmlns:mc="http://schemas.openxmlformats.org/markup-compatibility/2006">
    <mc:Choice xmlns:p14="http://schemas.microsoft.com/office/powerpoint/2010/main" Requires="p14">
      <p:transition spd="slow" p14:dur="2000" advTm="24752"/>
    </mc:Choice>
    <mc:Fallback>
      <p:transition spd="slow" advTm="24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F48D5730-8238-49CD-B297-4A2A7324A175}"/>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3268A5FA-E6AE-4C6A-A9FB-A1FFD58F0A56}"/>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2E5F3901-442D-4A7A-8BA7-0E491B412BFA}"/>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A7691469-E81C-4868-8254-461623A1C5B3}"/>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C1BBEA4B-A976-4F6A-BD41-3D82BEB35596}"/>
              </a:ext>
            </a:extLst>
          </p:cNvPr>
          <p:cNvSpPr>
            <a:spLocks noGrp="1"/>
          </p:cNvSpPr>
          <p:nvPr>
            <p:ph type="body" sz="quarter" idx="31"/>
          </p:nvPr>
        </p:nvSpPr>
        <p:spPr/>
        <p:txBody>
          <a:bodyPr/>
          <a:lstStyle/>
          <a:p>
            <a:r>
              <a:rPr lang="pl-PL" dirty="0" err="1"/>
              <a:t>Nail</a:t>
            </a:r>
            <a:r>
              <a:rPr lang="pl-PL" dirty="0"/>
              <a:t> </a:t>
            </a:r>
            <a:r>
              <a:rPr lang="pl-PL" dirty="0" err="1"/>
              <a:t>pulling</a:t>
            </a:r>
            <a:r>
              <a:rPr lang="pl-PL" dirty="0"/>
              <a:t> </a:t>
            </a:r>
          </a:p>
        </p:txBody>
      </p:sp>
      <p:sp>
        <p:nvSpPr>
          <p:cNvPr id="7" name="Symbol zastępczy tekstu 6">
            <a:extLst>
              <a:ext uri="{FF2B5EF4-FFF2-40B4-BE49-F238E27FC236}">
                <a16:creationId xmlns:a16="http://schemas.microsoft.com/office/drawing/2014/main" id="{3F67E3D0-CC02-40D2-B43C-8F3732D8693E}"/>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6113C34A-4BD9-4A9B-A865-C81CBAF626E6}"/>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4BC96D1B-2293-4159-BB05-7A9D6F585E7B}"/>
              </a:ext>
            </a:extLst>
          </p:cNvPr>
          <p:cNvSpPr>
            <a:spLocks noGrp="1"/>
          </p:cNvSpPr>
          <p:nvPr>
            <p:ph type="body" sz="quarter" idx="17"/>
          </p:nvPr>
        </p:nvSpPr>
        <p:spPr/>
        <p:txBody>
          <a:bodyPr/>
          <a:lstStyle/>
          <a:p>
            <a:r>
              <a:rPr lang="en-US" dirty="0"/>
              <a:t>When removing a curved nail with pliers, a board with dimensions of approximately 5x5 cm should be placed under the pincers next to the nail. </a:t>
            </a:r>
            <a:endParaRPr lang="pl-PL" dirty="0"/>
          </a:p>
          <a:p>
            <a:r>
              <a:rPr lang="en-US" dirty="0"/>
              <a:t>In this way, first of all, better operation of the lever is obtained, and secondly, by distributing the pressure over the entire surface of the board, wood dents are avoided.</a:t>
            </a:r>
            <a:endParaRPr lang="pl-PL" dirty="0"/>
          </a:p>
        </p:txBody>
      </p:sp>
      <p:pic>
        <p:nvPicPr>
          <p:cNvPr id="3074" name="pic">
            <a:extLst>
              <a:ext uri="{FF2B5EF4-FFF2-40B4-BE49-F238E27FC236}">
                <a16:creationId xmlns:a16="http://schemas.microsoft.com/office/drawing/2014/main" id="{8595DD24-AEB5-4FC8-B451-D07A94F8D2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381" y="1958062"/>
            <a:ext cx="3254341" cy="30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źwięk 9">
            <a:hlinkClick r:id="" action="ppaction://media"/>
            <a:extLst>
              <a:ext uri="{FF2B5EF4-FFF2-40B4-BE49-F238E27FC236}">
                <a16:creationId xmlns:a16="http://schemas.microsoft.com/office/drawing/2014/main" id="{3DA19962-63EB-4F29-B390-76F4BDF7AF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571698"/>
      </p:ext>
    </p:extLst>
  </p:cSld>
  <p:clrMapOvr>
    <a:masterClrMapping/>
  </p:clrMapOvr>
  <mc:AlternateContent xmlns:mc="http://schemas.openxmlformats.org/markup-compatibility/2006">
    <mc:Choice xmlns:p14="http://schemas.microsoft.com/office/powerpoint/2010/main" Requires="p14">
      <p:transition spd="slow" p14:dur="2000" advTm="41383"/>
    </mc:Choice>
    <mc:Fallback>
      <p:transition spd="slow" advTm="4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obrazu 11">
            <a:extLst>
              <a:ext uri="{FF2B5EF4-FFF2-40B4-BE49-F238E27FC236}">
                <a16:creationId xmlns:a16="http://schemas.microsoft.com/office/drawing/2014/main" id="{3F637A2E-84A3-4724-8B18-02ED1C6FADFA}"/>
              </a:ext>
            </a:extLst>
          </p:cNvPr>
          <p:cNvSpPr>
            <a:spLocks noGrp="1"/>
          </p:cNvSpPr>
          <p:nvPr>
            <p:ph type="pic" sz="quarter" idx="13"/>
          </p:nvPr>
        </p:nvSpPr>
        <p:spPr/>
      </p:sp>
      <p:sp>
        <p:nvSpPr>
          <p:cNvPr id="15" name="Symbol zastępczy tekstu 14">
            <a:extLst>
              <a:ext uri="{FF2B5EF4-FFF2-40B4-BE49-F238E27FC236}">
                <a16:creationId xmlns:a16="http://schemas.microsoft.com/office/drawing/2014/main" id="{BA78E731-B4BE-44BE-8179-3339E499FD81}"/>
              </a:ext>
            </a:extLst>
          </p:cNvPr>
          <p:cNvSpPr>
            <a:spLocks noGrp="1"/>
          </p:cNvSpPr>
          <p:nvPr>
            <p:ph type="body" sz="quarter" idx="31"/>
          </p:nvPr>
        </p:nvSpPr>
        <p:spPr/>
        <p:txBody>
          <a:bodyPr/>
          <a:lstStyle/>
          <a:p>
            <a:r>
              <a:rPr lang="en-US" dirty="0"/>
              <a:t>Proper driving of screws into wood</a:t>
            </a:r>
            <a:endParaRPr lang="pl-PL" dirty="0"/>
          </a:p>
        </p:txBody>
      </p:sp>
      <p:sp>
        <p:nvSpPr>
          <p:cNvPr id="16" name="Symbol zastępczy tekstu 15">
            <a:extLst>
              <a:ext uri="{FF2B5EF4-FFF2-40B4-BE49-F238E27FC236}">
                <a16:creationId xmlns:a16="http://schemas.microsoft.com/office/drawing/2014/main" id="{CCB28172-DA1A-4645-8B6A-1A77D56F08B5}"/>
              </a:ext>
            </a:extLst>
          </p:cNvPr>
          <p:cNvSpPr>
            <a:spLocks noGrp="1"/>
          </p:cNvSpPr>
          <p:nvPr>
            <p:ph type="body" sz="quarter" idx="32"/>
          </p:nvPr>
        </p:nvSpPr>
        <p:spPr/>
        <p:txBody>
          <a:bodyPr/>
          <a:lstStyle/>
          <a:p>
            <a:r>
              <a:rPr lang="pl-PL" dirty="0"/>
              <a:t>F</a:t>
            </a:r>
            <a:r>
              <a:rPr lang="en-US" dirty="0"/>
              <a:t>or very large screws a = 0</a:t>
            </a:r>
          </a:p>
        </p:txBody>
      </p:sp>
      <p:sp>
        <p:nvSpPr>
          <p:cNvPr id="9" name="Symbol zastępczy tekstu 8">
            <a:extLst>
              <a:ext uri="{FF2B5EF4-FFF2-40B4-BE49-F238E27FC236}">
                <a16:creationId xmlns:a16="http://schemas.microsoft.com/office/drawing/2014/main" id="{FD8556D1-902D-4376-B3CA-39BE2C5618A2}"/>
              </a:ext>
            </a:extLst>
          </p:cNvPr>
          <p:cNvSpPr>
            <a:spLocks noGrp="1"/>
          </p:cNvSpPr>
          <p:nvPr>
            <p:ph type="body" sz="quarter" idx="19"/>
          </p:nvPr>
        </p:nvSpPr>
        <p:spPr/>
        <p:txBody>
          <a:bodyPr/>
          <a:lstStyle/>
          <a:p>
            <a:endParaRPr lang="en-US" dirty="0"/>
          </a:p>
        </p:txBody>
      </p:sp>
      <p:sp>
        <p:nvSpPr>
          <p:cNvPr id="13" name="Symbol zastępczy obrazu 12">
            <a:extLst>
              <a:ext uri="{FF2B5EF4-FFF2-40B4-BE49-F238E27FC236}">
                <a16:creationId xmlns:a16="http://schemas.microsoft.com/office/drawing/2014/main" id="{CA540308-39A6-4FBF-BD56-1BD5549452D2}"/>
              </a:ext>
            </a:extLst>
          </p:cNvPr>
          <p:cNvSpPr>
            <a:spLocks noGrp="1"/>
          </p:cNvSpPr>
          <p:nvPr>
            <p:ph type="pic" sz="quarter" idx="29"/>
          </p:nvPr>
        </p:nvSpPr>
        <p:spPr/>
      </p:sp>
      <p:sp>
        <p:nvSpPr>
          <p:cNvPr id="14" name="Symbol zastępczy obrazu 13">
            <a:extLst>
              <a:ext uri="{FF2B5EF4-FFF2-40B4-BE49-F238E27FC236}">
                <a16:creationId xmlns:a16="http://schemas.microsoft.com/office/drawing/2014/main" id="{F2D81323-3EA4-43F9-A757-983F8FC5D94D}"/>
              </a:ext>
            </a:extLst>
          </p:cNvPr>
          <p:cNvSpPr>
            <a:spLocks noGrp="1"/>
          </p:cNvSpPr>
          <p:nvPr>
            <p:ph type="pic" sz="quarter" idx="30"/>
          </p:nvPr>
        </p:nvSpPr>
        <p:spPr/>
      </p:sp>
      <p:sp>
        <p:nvSpPr>
          <p:cNvPr id="10" name="Rectangle 2">
            <a:extLst>
              <a:ext uri="{FF2B5EF4-FFF2-40B4-BE49-F238E27FC236}">
                <a16:creationId xmlns:a16="http://schemas.microsoft.com/office/drawing/2014/main" id="{E8814962-C19D-4D5C-A8DE-7357B208C24E}"/>
              </a:ext>
            </a:extLst>
          </p:cNvPr>
          <p:cNvSpPr>
            <a:spLocks noChangeArrowheads="1"/>
          </p:cNvSpPr>
          <p:nvPr/>
        </p:nvSpPr>
        <p:spPr bwMode="auto">
          <a:xfrm>
            <a:off x="-831852" y="227214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5121" name="pic">
            <a:extLst>
              <a:ext uri="{FF2B5EF4-FFF2-40B4-BE49-F238E27FC236}">
                <a16:creationId xmlns:a16="http://schemas.microsoft.com/office/drawing/2014/main" id="{E6E4A230-4564-40F6-BA37-75A5FA9E1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380" y="1781619"/>
            <a:ext cx="4232638" cy="3566223"/>
          </a:xfrm>
          <a:prstGeom prst="rect">
            <a:avLst/>
          </a:prstGeom>
          <a:noFill/>
          <a:extLst>
            <a:ext uri="{909E8E84-426E-40DD-AFC4-6F175D3DCCD1}">
              <a14:hiddenFill xmlns:a14="http://schemas.microsoft.com/office/drawing/2010/main">
                <a:solidFill>
                  <a:srgbClr val="FFFFFF"/>
                </a:solidFill>
              </a14:hiddenFill>
            </a:ext>
          </a:extLst>
        </p:spPr>
      </p:pic>
      <p:pic>
        <p:nvPicPr>
          <p:cNvPr id="2" name="Dźwięk 1">
            <a:hlinkClick r:id="" action="ppaction://media"/>
            <a:extLst>
              <a:ext uri="{FF2B5EF4-FFF2-40B4-BE49-F238E27FC236}">
                <a16:creationId xmlns:a16="http://schemas.microsoft.com/office/drawing/2014/main" id="{5CD1F3D4-023B-4305-847A-6BF3BFDE52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7358221"/>
      </p:ext>
    </p:extLst>
  </p:cSld>
  <p:clrMapOvr>
    <a:masterClrMapping/>
  </p:clrMapOvr>
  <mc:AlternateContent xmlns:mc="http://schemas.openxmlformats.org/markup-compatibility/2006">
    <mc:Choice xmlns:p14="http://schemas.microsoft.com/office/powerpoint/2010/main" Requires="p14">
      <p:transition spd="slow" p14:dur="2000" advTm="130461"/>
    </mc:Choice>
    <mc:Fallback>
      <p:transition spd="slow" advTm="130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1C281858-47EF-4DC1-920B-6AE932DC8D9C}"/>
              </a:ext>
            </a:extLst>
          </p:cNvPr>
          <p:cNvSpPr>
            <a:spLocks noGrp="1"/>
          </p:cNvSpPr>
          <p:nvPr>
            <p:ph type="body" sz="quarter" idx="14"/>
          </p:nvPr>
        </p:nvSpPr>
        <p:spPr/>
        <p:txBody>
          <a:bodyPr/>
          <a:lstStyle/>
          <a:p>
            <a:r>
              <a:rPr lang="pl-PL" dirty="0" err="1"/>
              <a:t>Screw</a:t>
            </a:r>
            <a:r>
              <a:rPr lang="pl-PL" dirty="0"/>
              <a:t> </a:t>
            </a:r>
            <a:r>
              <a:rPr lang="pl-PL" dirty="0" err="1"/>
              <a:t>connection</a:t>
            </a:r>
            <a:r>
              <a:rPr lang="pl-PL" dirty="0"/>
              <a:t> </a:t>
            </a:r>
          </a:p>
        </p:txBody>
      </p:sp>
      <p:sp>
        <p:nvSpPr>
          <p:cNvPr id="3" name="Symbol zastępczy tekstu 2">
            <a:extLst>
              <a:ext uri="{FF2B5EF4-FFF2-40B4-BE49-F238E27FC236}">
                <a16:creationId xmlns:a16="http://schemas.microsoft.com/office/drawing/2014/main" id="{90AA0B2D-2F8F-4615-A949-8816DC535C40}"/>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33419B97-7D7F-44B3-83D6-2C4261125098}"/>
              </a:ext>
            </a:extLst>
          </p:cNvPr>
          <p:cNvSpPr>
            <a:spLocks noGrp="1"/>
          </p:cNvSpPr>
          <p:nvPr>
            <p:ph type="body" sz="quarter" idx="24"/>
          </p:nvPr>
        </p:nvSpPr>
        <p:spPr/>
        <p:txBody>
          <a:bodyPr/>
          <a:lstStyle/>
          <a:p>
            <a:endParaRPr lang="pl-PL"/>
          </a:p>
        </p:txBody>
      </p:sp>
      <p:sp>
        <p:nvSpPr>
          <p:cNvPr id="5" name="Symbol zastępczy tekstu 4">
            <a:extLst>
              <a:ext uri="{FF2B5EF4-FFF2-40B4-BE49-F238E27FC236}">
                <a16:creationId xmlns:a16="http://schemas.microsoft.com/office/drawing/2014/main" id="{6DD8FD46-4E0C-405E-9BA1-F15472D9BAED}"/>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D0716B51-4F93-490E-8DFF-6AB816C24F39}"/>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3BC15212-B0BF-403C-AB74-D43EA5BF153F}"/>
              </a:ext>
            </a:extLst>
          </p:cNvPr>
          <p:cNvSpPr>
            <a:spLocks noGrp="1"/>
          </p:cNvSpPr>
          <p:nvPr>
            <p:ph type="pic" sz="quarter" idx="30"/>
          </p:nvPr>
        </p:nvSpPr>
        <p:spPr/>
      </p:sp>
      <p:graphicFrame>
        <p:nvGraphicFramePr>
          <p:cNvPr id="8" name="Tabela 7">
            <a:extLst>
              <a:ext uri="{FF2B5EF4-FFF2-40B4-BE49-F238E27FC236}">
                <a16:creationId xmlns:a16="http://schemas.microsoft.com/office/drawing/2014/main" id="{90E23610-9340-4856-ABB8-3830109FB828}"/>
              </a:ext>
            </a:extLst>
          </p:cNvPr>
          <p:cNvGraphicFramePr>
            <a:graphicFrameLocks noGrp="1"/>
          </p:cNvGraphicFramePr>
          <p:nvPr>
            <p:extLst>
              <p:ext uri="{D42A27DB-BD31-4B8C-83A1-F6EECF244321}">
                <p14:modId xmlns:p14="http://schemas.microsoft.com/office/powerpoint/2010/main" val="674369343"/>
              </p:ext>
            </p:extLst>
          </p:nvPr>
        </p:nvGraphicFramePr>
        <p:xfrm>
          <a:off x="736000" y="1656936"/>
          <a:ext cx="7670800" cy="3859181"/>
        </p:xfrm>
        <a:graphic>
          <a:graphicData uri="http://schemas.openxmlformats.org/drawingml/2006/table">
            <a:tbl>
              <a:tblPr firstRow="1" firstCol="1" bandRow="1">
                <a:tableStyleId>{5C22544A-7EE6-4342-B048-85BDC9FD1C3A}</a:tableStyleId>
              </a:tblPr>
              <a:tblGrid>
                <a:gridCol w="1536872">
                  <a:extLst>
                    <a:ext uri="{9D8B030D-6E8A-4147-A177-3AD203B41FA5}">
                      <a16:colId xmlns:a16="http://schemas.microsoft.com/office/drawing/2014/main" val="3714140679"/>
                    </a:ext>
                  </a:extLst>
                </a:gridCol>
                <a:gridCol w="1536872">
                  <a:extLst>
                    <a:ext uri="{9D8B030D-6E8A-4147-A177-3AD203B41FA5}">
                      <a16:colId xmlns:a16="http://schemas.microsoft.com/office/drawing/2014/main" val="3391361636"/>
                    </a:ext>
                  </a:extLst>
                </a:gridCol>
                <a:gridCol w="1532352">
                  <a:extLst>
                    <a:ext uri="{9D8B030D-6E8A-4147-A177-3AD203B41FA5}">
                      <a16:colId xmlns:a16="http://schemas.microsoft.com/office/drawing/2014/main" val="720297085"/>
                    </a:ext>
                  </a:extLst>
                </a:gridCol>
                <a:gridCol w="1532352">
                  <a:extLst>
                    <a:ext uri="{9D8B030D-6E8A-4147-A177-3AD203B41FA5}">
                      <a16:colId xmlns:a16="http://schemas.microsoft.com/office/drawing/2014/main" val="3037782023"/>
                    </a:ext>
                  </a:extLst>
                </a:gridCol>
                <a:gridCol w="1532352">
                  <a:extLst>
                    <a:ext uri="{9D8B030D-6E8A-4147-A177-3AD203B41FA5}">
                      <a16:colId xmlns:a16="http://schemas.microsoft.com/office/drawing/2014/main" val="2330865876"/>
                    </a:ext>
                  </a:extLst>
                </a:gridCol>
              </a:tblGrid>
              <a:tr h="420875">
                <a:tc rowSpan="2">
                  <a:txBody>
                    <a:bodyPr/>
                    <a:lstStyle/>
                    <a:p>
                      <a:pPr algn="ctr">
                        <a:lnSpc>
                          <a:spcPct val="115000"/>
                        </a:lnSpc>
                        <a:spcAft>
                          <a:spcPts val="0"/>
                        </a:spcAft>
                      </a:pPr>
                      <a:r>
                        <a:rPr lang="en-US" sz="1800">
                          <a:effectLst/>
                        </a:rPr>
                        <a:t>Screw diameters [mm]</a:t>
                      </a:r>
                      <a:endParaRPr lang="pl-PL" sz="1800">
                        <a:effectLst/>
                        <a:latin typeface="Calibri" panose="020F0502020204030204" pitchFamily="34" charset="0"/>
                        <a:ea typeface="Times New Roman" panose="02020603050405020304" pitchFamily="18" charset="0"/>
                      </a:endParaRPr>
                    </a:p>
                  </a:txBody>
                  <a:tcPr marL="107415" marR="107415" marT="53707" marB="53707"/>
                </a:tc>
                <a:tc gridSpan="2">
                  <a:txBody>
                    <a:bodyPr/>
                    <a:lstStyle/>
                    <a:p>
                      <a:pPr algn="ctr">
                        <a:lnSpc>
                          <a:spcPct val="115000"/>
                        </a:lnSpc>
                        <a:spcAft>
                          <a:spcPts val="0"/>
                        </a:spcAft>
                      </a:pPr>
                      <a:r>
                        <a:rPr lang="en-US" sz="1800">
                          <a:effectLst/>
                        </a:rPr>
                        <a:t>Hard wood</a:t>
                      </a:r>
                      <a:endParaRPr lang="pl-PL" sz="1800">
                        <a:effectLst/>
                        <a:latin typeface="Calibri" panose="020F0502020204030204" pitchFamily="34" charset="0"/>
                        <a:ea typeface="Times New Roman" panose="02020603050405020304" pitchFamily="18" charset="0"/>
                      </a:endParaRPr>
                    </a:p>
                  </a:txBody>
                  <a:tcPr marL="107415" marR="107415" marT="53707" marB="53707"/>
                </a:tc>
                <a:tc hMerge="1">
                  <a:txBody>
                    <a:bodyPr/>
                    <a:lstStyle/>
                    <a:p>
                      <a:endParaRPr lang="pl-PL"/>
                    </a:p>
                  </a:txBody>
                  <a:tcPr/>
                </a:tc>
                <a:tc gridSpan="2">
                  <a:txBody>
                    <a:bodyPr/>
                    <a:lstStyle/>
                    <a:p>
                      <a:pPr algn="ctr">
                        <a:lnSpc>
                          <a:spcPct val="115000"/>
                        </a:lnSpc>
                        <a:spcAft>
                          <a:spcPts val="0"/>
                        </a:spcAft>
                      </a:pPr>
                      <a:r>
                        <a:rPr lang="en-US" sz="1800">
                          <a:effectLst/>
                        </a:rPr>
                        <a:t>Soft wood</a:t>
                      </a:r>
                      <a:endParaRPr lang="pl-PL" sz="1800">
                        <a:effectLst/>
                        <a:latin typeface="Calibri" panose="020F0502020204030204" pitchFamily="34" charset="0"/>
                        <a:ea typeface="Times New Roman" panose="02020603050405020304" pitchFamily="18" charset="0"/>
                      </a:endParaRPr>
                    </a:p>
                  </a:txBody>
                  <a:tcPr marL="107415" marR="107415" marT="53707" marB="53707"/>
                </a:tc>
                <a:tc hMerge="1">
                  <a:txBody>
                    <a:bodyPr/>
                    <a:lstStyle/>
                    <a:p>
                      <a:endParaRPr lang="pl-PL"/>
                    </a:p>
                  </a:txBody>
                  <a:tcPr/>
                </a:tc>
                <a:extLst>
                  <a:ext uri="{0D108BD9-81ED-4DB2-BD59-A6C34878D82A}">
                    <a16:rowId xmlns:a16="http://schemas.microsoft.com/office/drawing/2014/main" val="3468980438"/>
                  </a:ext>
                </a:extLst>
              </a:tr>
              <a:tr h="617636">
                <a:tc vMerge="1">
                  <a:txBody>
                    <a:bodyPr/>
                    <a:lstStyle/>
                    <a:p>
                      <a:endParaRPr lang="pl-PL"/>
                    </a:p>
                  </a:txBody>
                  <a:tcPr/>
                </a:tc>
                <a:tc>
                  <a:txBody>
                    <a:bodyPr/>
                    <a:lstStyle/>
                    <a:p>
                      <a:pPr algn="ctr">
                        <a:lnSpc>
                          <a:spcPct val="115000"/>
                        </a:lnSpc>
                        <a:spcAft>
                          <a:spcPts val="0"/>
                        </a:spcAft>
                      </a:pPr>
                      <a:r>
                        <a:rPr lang="en-US" sz="1800">
                          <a:effectLst/>
                        </a:rPr>
                        <a:t>D</a:t>
                      </a:r>
                      <a:endParaRPr lang="pl-PL" sz="1800">
                        <a:effectLst/>
                      </a:endParaRPr>
                    </a:p>
                    <a:p>
                      <a:pPr algn="ctr">
                        <a:lnSpc>
                          <a:spcPct val="115000"/>
                        </a:lnSpc>
                        <a:spcAft>
                          <a:spcPts val="0"/>
                        </a:spcAft>
                      </a:pPr>
                      <a:r>
                        <a:rPr lang="en-US" sz="1800">
                          <a:effectLst/>
                        </a:rPr>
                        <a:t>[mm]</a:t>
                      </a:r>
                      <a:endParaRPr lang="pl-PL" sz="1800">
                        <a:effectLst/>
                        <a:latin typeface="Calibri" panose="020F0502020204030204" pitchFamily="34" charset="0"/>
                        <a:ea typeface="Times New Roman" panose="02020603050405020304" pitchFamily="18" charset="0"/>
                      </a:endParaRPr>
                    </a:p>
                  </a:txBody>
                  <a:tcPr marL="97637" marR="97637" marT="0" marB="0"/>
                </a:tc>
                <a:tc>
                  <a:txBody>
                    <a:bodyPr/>
                    <a:lstStyle/>
                    <a:p>
                      <a:pPr algn="ctr">
                        <a:lnSpc>
                          <a:spcPct val="115000"/>
                        </a:lnSpc>
                        <a:spcAft>
                          <a:spcPts val="0"/>
                        </a:spcAft>
                      </a:pPr>
                      <a:r>
                        <a:rPr lang="en-US" sz="1800">
                          <a:effectLst/>
                        </a:rPr>
                        <a:t>d</a:t>
                      </a:r>
                      <a:endParaRPr lang="pl-PL" sz="1800">
                        <a:effectLst/>
                      </a:endParaRPr>
                    </a:p>
                    <a:p>
                      <a:pPr algn="ctr">
                        <a:lnSpc>
                          <a:spcPct val="115000"/>
                        </a:lnSpc>
                        <a:spcAft>
                          <a:spcPts val="0"/>
                        </a:spcAft>
                      </a:pPr>
                      <a:r>
                        <a:rPr lang="en-US" sz="1800">
                          <a:effectLst/>
                        </a:rPr>
                        <a:t>[mm]</a:t>
                      </a:r>
                      <a:endParaRPr lang="pl-PL" sz="1800">
                        <a:effectLst/>
                        <a:latin typeface="Calibri" panose="020F0502020204030204" pitchFamily="34" charset="0"/>
                        <a:ea typeface="Times New Roman" panose="02020603050405020304" pitchFamily="18" charset="0"/>
                      </a:endParaRPr>
                    </a:p>
                  </a:txBody>
                  <a:tcPr marL="97637" marR="97637" marT="0" marB="0"/>
                </a:tc>
                <a:tc>
                  <a:txBody>
                    <a:bodyPr/>
                    <a:lstStyle/>
                    <a:p>
                      <a:pPr algn="ctr">
                        <a:lnSpc>
                          <a:spcPct val="115000"/>
                        </a:lnSpc>
                        <a:spcAft>
                          <a:spcPts val="0"/>
                        </a:spcAft>
                      </a:pPr>
                      <a:r>
                        <a:rPr lang="en-US" sz="1800">
                          <a:effectLst/>
                        </a:rPr>
                        <a:t>D</a:t>
                      </a:r>
                      <a:endParaRPr lang="pl-PL" sz="1800">
                        <a:effectLst/>
                      </a:endParaRPr>
                    </a:p>
                    <a:p>
                      <a:pPr algn="ctr">
                        <a:lnSpc>
                          <a:spcPct val="115000"/>
                        </a:lnSpc>
                        <a:spcAft>
                          <a:spcPts val="0"/>
                        </a:spcAft>
                      </a:pPr>
                      <a:r>
                        <a:rPr lang="en-US" sz="1800">
                          <a:effectLst/>
                        </a:rPr>
                        <a:t>[mm]</a:t>
                      </a:r>
                      <a:endParaRPr lang="pl-PL" sz="1800">
                        <a:effectLst/>
                        <a:latin typeface="Calibri" panose="020F0502020204030204" pitchFamily="34" charset="0"/>
                        <a:ea typeface="Times New Roman" panose="02020603050405020304" pitchFamily="18" charset="0"/>
                      </a:endParaRPr>
                    </a:p>
                  </a:txBody>
                  <a:tcPr marL="97637" marR="97637" marT="0" marB="0"/>
                </a:tc>
                <a:tc>
                  <a:txBody>
                    <a:bodyPr/>
                    <a:lstStyle/>
                    <a:p>
                      <a:pPr algn="ctr">
                        <a:lnSpc>
                          <a:spcPct val="115000"/>
                        </a:lnSpc>
                        <a:spcAft>
                          <a:spcPts val="0"/>
                        </a:spcAft>
                      </a:pPr>
                      <a:r>
                        <a:rPr lang="en-US" sz="1800">
                          <a:effectLst/>
                        </a:rPr>
                        <a:t>d</a:t>
                      </a:r>
                      <a:endParaRPr lang="pl-PL" sz="1800">
                        <a:effectLst/>
                      </a:endParaRPr>
                    </a:p>
                    <a:p>
                      <a:pPr algn="ctr">
                        <a:lnSpc>
                          <a:spcPct val="115000"/>
                        </a:lnSpc>
                        <a:spcAft>
                          <a:spcPts val="0"/>
                        </a:spcAft>
                      </a:pPr>
                      <a:r>
                        <a:rPr lang="en-US" sz="1800">
                          <a:effectLst/>
                        </a:rPr>
                        <a:t>[mm]</a:t>
                      </a:r>
                      <a:endParaRPr lang="pl-PL" sz="1800">
                        <a:effectLst/>
                        <a:latin typeface="Calibri" panose="020F0502020204030204" pitchFamily="34" charset="0"/>
                        <a:ea typeface="Times New Roman" panose="02020603050405020304" pitchFamily="18" charset="0"/>
                      </a:endParaRPr>
                    </a:p>
                  </a:txBody>
                  <a:tcPr marL="97637" marR="97637" marT="0" marB="0"/>
                </a:tc>
                <a:extLst>
                  <a:ext uri="{0D108BD9-81ED-4DB2-BD59-A6C34878D82A}">
                    <a16:rowId xmlns:a16="http://schemas.microsoft.com/office/drawing/2014/main" val="3579107846"/>
                  </a:ext>
                </a:extLst>
              </a:tr>
              <a:tr h="2761236">
                <a:tc>
                  <a:txBody>
                    <a:bodyPr/>
                    <a:lstStyle/>
                    <a:p>
                      <a:pPr algn="ctr">
                        <a:lnSpc>
                          <a:spcPct val="115000"/>
                        </a:lnSpc>
                        <a:spcAft>
                          <a:spcPts val="0"/>
                        </a:spcAft>
                      </a:pPr>
                      <a:r>
                        <a:rPr lang="en-US" sz="1800" dirty="0">
                          <a:effectLst/>
                        </a:rPr>
                        <a:t>2.7</a:t>
                      </a:r>
                      <a:endParaRPr lang="pl-PL" sz="1800" dirty="0">
                        <a:effectLst/>
                      </a:endParaRPr>
                    </a:p>
                    <a:p>
                      <a:pPr algn="ctr">
                        <a:lnSpc>
                          <a:spcPct val="115000"/>
                        </a:lnSpc>
                        <a:spcAft>
                          <a:spcPts val="0"/>
                        </a:spcAft>
                      </a:pPr>
                      <a:r>
                        <a:rPr lang="en-US" sz="1800" dirty="0">
                          <a:effectLst/>
                        </a:rPr>
                        <a:t>3.0</a:t>
                      </a:r>
                      <a:endParaRPr lang="pl-PL" sz="1800" dirty="0">
                        <a:effectLst/>
                      </a:endParaRPr>
                    </a:p>
                    <a:p>
                      <a:pPr algn="ctr">
                        <a:lnSpc>
                          <a:spcPct val="115000"/>
                        </a:lnSpc>
                        <a:spcAft>
                          <a:spcPts val="0"/>
                        </a:spcAft>
                      </a:pPr>
                      <a:r>
                        <a:rPr lang="en-US" sz="1800" dirty="0">
                          <a:effectLst/>
                        </a:rPr>
                        <a:t>3.5</a:t>
                      </a:r>
                      <a:endParaRPr lang="pl-PL" sz="1800" dirty="0">
                        <a:effectLst/>
                      </a:endParaRPr>
                    </a:p>
                    <a:p>
                      <a:pPr algn="ctr">
                        <a:lnSpc>
                          <a:spcPct val="115000"/>
                        </a:lnSpc>
                        <a:spcAft>
                          <a:spcPts val="0"/>
                        </a:spcAft>
                      </a:pPr>
                      <a:r>
                        <a:rPr lang="en-US" sz="1800" dirty="0">
                          <a:effectLst/>
                        </a:rPr>
                        <a:t>4.0</a:t>
                      </a:r>
                      <a:endParaRPr lang="pl-PL" sz="1800" dirty="0">
                        <a:effectLst/>
                      </a:endParaRPr>
                    </a:p>
                    <a:p>
                      <a:pPr algn="ctr">
                        <a:lnSpc>
                          <a:spcPct val="115000"/>
                        </a:lnSpc>
                        <a:spcAft>
                          <a:spcPts val="0"/>
                        </a:spcAft>
                      </a:pPr>
                      <a:r>
                        <a:rPr lang="en-US" sz="1800" dirty="0">
                          <a:effectLst/>
                        </a:rPr>
                        <a:t>4.5</a:t>
                      </a:r>
                      <a:endParaRPr lang="pl-PL" sz="1800" dirty="0">
                        <a:effectLst/>
                      </a:endParaRPr>
                    </a:p>
                    <a:p>
                      <a:pPr algn="ctr">
                        <a:lnSpc>
                          <a:spcPct val="115000"/>
                        </a:lnSpc>
                        <a:spcAft>
                          <a:spcPts val="0"/>
                        </a:spcAft>
                      </a:pPr>
                      <a:r>
                        <a:rPr lang="en-US" sz="1800" dirty="0">
                          <a:effectLst/>
                        </a:rPr>
                        <a:t>5.0</a:t>
                      </a:r>
                      <a:endParaRPr lang="pl-PL" sz="1800" dirty="0">
                        <a:effectLst/>
                      </a:endParaRPr>
                    </a:p>
                    <a:p>
                      <a:pPr algn="ctr">
                        <a:lnSpc>
                          <a:spcPct val="115000"/>
                        </a:lnSpc>
                        <a:spcAft>
                          <a:spcPts val="0"/>
                        </a:spcAft>
                      </a:pPr>
                      <a:r>
                        <a:rPr lang="en-US" sz="1800" dirty="0">
                          <a:effectLst/>
                        </a:rPr>
                        <a:t>5.5</a:t>
                      </a:r>
                      <a:endParaRPr lang="pl-PL" sz="1800" dirty="0">
                        <a:effectLst/>
                      </a:endParaRPr>
                    </a:p>
                    <a:p>
                      <a:pPr algn="ctr">
                        <a:lnSpc>
                          <a:spcPct val="115000"/>
                        </a:lnSpc>
                        <a:spcAft>
                          <a:spcPts val="0"/>
                        </a:spcAft>
                      </a:pPr>
                      <a:r>
                        <a:rPr lang="en-US" sz="1800" dirty="0">
                          <a:effectLst/>
                        </a:rPr>
                        <a:t>6.0</a:t>
                      </a:r>
                      <a:endParaRPr lang="pl-PL" sz="1800" dirty="0">
                        <a:effectLst/>
                      </a:endParaRPr>
                    </a:p>
                    <a:p>
                      <a:pPr algn="ctr">
                        <a:lnSpc>
                          <a:spcPct val="115000"/>
                        </a:lnSpc>
                        <a:spcAft>
                          <a:spcPts val="0"/>
                        </a:spcAft>
                      </a:pPr>
                      <a:r>
                        <a:rPr lang="en-US" sz="1800" dirty="0">
                          <a:effectLst/>
                        </a:rPr>
                        <a:t>8.0</a:t>
                      </a:r>
                      <a:endParaRPr lang="pl-PL" sz="1800" dirty="0">
                        <a:effectLst/>
                        <a:latin typeface="Calibri" panose="020F0502020204030204" pitchFamily="34" charset="0"/>
                        <a:ea typeface="Times New Roman" panose="02020603050405020304" pitchFamily="18" charset="0"/>
                      </a:endParaRPr>
                    </a:p>
                  </a:txBody>
                  <a:tcPr marL="97637" marR="97637" marT="0" marB="0"/>
                </a:tc>
                <a:tc>
                  <a:txBody>
                    <a:bodyPr/>
                    <a:lstStyle/>
                    <a:p>
                      <a:pPr algn="ctr">
                        <a:lnSpc>
                          <a:spcPct val="115000"/>
                        </a:lnSpc>
                        <a:spcAft>
                          <a:spcPts val="0"/>
                        </a:spcAft>
                      </a:pPr>
                      <a:r>
                        <a:rPr lang="en-US" sz="1800" dirty="0">
                          <a:effectLst/>
                        </a:rPr>
                        <a:t>2.8</a:t>
                      </a:r>
                      <a:endParaRPr lang="pl-PL" sz="1800" dirty="0">
                        <a:effectLst/>
                      </a:endParaRPr>
                    </a:p>
                    <a:p>
                      <a:pPr algn="ctr">
                        <a:lnSpc>
                          <a:spcPct val="115000"/>
                        </a:lnSpc>
                        <a:spcAft>
                          <a:spcPts val="0"/>
                        </a:spcAft>
                      </a:pPr>
                      <a:r>
                        <a:rPr lang="en-US" sz="1800" dirty="0">
                          <a:effectLst/>
                        </a:rPr>
                        <a:t>3.2</a:t>
                      </a:r>
                      <a:endParaRPr lang="pl-PL" sz="1800" dirty="0">
                        <a:effectLst/>
                      </a:endParaRPr>
                    </a:p>
                    <a:p>
                      <a:pPr algn="ctr">
                        <a:lnSpc>
                          <a:spcPct val="115000"/>
                        </a:lnSpc>
                        <a:spcAft>
                          <a:spcPts val="0"/>
                        </a:spcAft>
                      </a:pPr>
                      <a:r>
                        <a:rPr lang="en-US" sz="1800" dirty="0">
                          <a:effectLst/>
                        </a:rPr>
                        <a:t>3.6</a:t>
                      </a:r>
                      <a:endParaRPr lang="pl-PL" sz="1800" dirty="0">
                        <a:effectLst/>
                      </a:endParaRPr>
                    </a:p>
                    <a:p>
                      <a:pPr algn="ctr">
                        <a:lnSpc>
                          <a:spcPct val="115000"/>
                        </a:lnSpc>
                        <a:spcAft>
                          <a:spcPts val="0"/>
                        </a:spcAft>
                      </a:pPr>
                      <a:r>
                        <a:rPr lang="en-US" sz="1800" dirty="0">
                          <a:effectLst/>
                        </a:rPr>
                        <a:t>4.2</a:t>
                      </a:r>
                      <a:endParaRPr lang="pl-PL" sz="1800" dirty="0">
                        <a:effectLst/>
                      </a:endParaRPr>
                    </a:p>
                    <a:p>
                      <a:pPr algn="ctr">
                        <a:lnSpc>
                          <a:spcPct val="115000"/>
                        </a:lnSpc>
                        <a:spcAft>
                          <a:spcPts val="0"/>
                        </a:spcAft>
                      </a:pPr>
                      <a:r>
                        <a:rPr lang="en-US" sz="1800" dirty="0">
                          <a:effectLst/>
                        </a:rPr>
                        <a:t>4.6</a:t>
                      </a:r>
                      <a:endParaRPr lang="pl-PL" sz="1800" dirty="0">
                        <a:effectLst/>
                      </a:endParaRPr>
                    </a:p>
                    <a:p>
                      <a:pPr algn="ctr">
                        <a:lnSpc>
                          <a:spcPct val="115000"/>
                        </a:lnSpc>
                        <a:spcAft>
                          <a:spcPts val="0"/>
                        </a:spcAft>
                      </a:pPr>
                      <a:r>
                        <a:rPr lang="en-US" sz="1800" dirty="0">
                          <a:effectLst/>
                        </a:rPr>
                        <a:t>5.2</a:t>
                      </a:r>
                      <a:endParaRPr lang="pl-PL" sz="1800" dirty="0">
                        <a:effectLst/>
                      </a:endParaRPr>
                    </a:p>
                    <a:p>
                      <a:pPr algn="ctr">
                        <a:lnSpc>
                          <a:spcPct val="115000"/>
                        </a:lnSpc>
                        <a:spcAft>
                          <a:spcPts val="0"/>
                        </a:spcAft>
                      </a:pPr>
                      <a:r>
                        <a:rPr lang="en-US" sz="1800" dirty="0">
                          <a:effectLst/>
                        </a:rPr>
                        <a:t>5.8</a:t>
                      </a:r>
                      <a:endParaRPr lang="pl-PL" sz="1800" dirty="0">
                        <a:effectLst/>
                      </a:endParaRPr>
                    </a:p>
                    <a:p>
                      <a:pPr algn="ctr">
                        <a:lnSpc>
                          <a:spcPct val="115000"/>
                        </a:lnSpc>
                        <a:spcAft>
                          <a:spcPts val="0"/>
                        </a:spcAft>
                      </a:pPr>
                      <a:r>
                        <a:rPr lang="en-US" sz="1800" dirty="0">
                          <a:effectLst/>
                        </a:rPr>
                        <a:t>6.2</a:t>
                      </a:r>
                      <a:endParaRPr lang="pl-PL" sz="1800" dirty="0">
                        <a:effectLst/>
                      </a:endParaRPr>
                    </a:p>
                    <a:p>
                      <a:pPr algn="ctr">
                        <a:lnSpc>
                          <a:spcPct val="115000"/>
                        </a:lnSpc>
                        <a:spcAft>
                          <a:spcPts val="0"/>
                        </a:spcAft>
                      </a:pPr>
                      <a:r>
                        <a:rPr lang="en-US" sz="1800" dirty="0">
                          <a:effectLst/>
                        </a:rPr>
                        <a:t>8.2</a:t>
                      </a:r>
                      <a:endParaRPr lang="pl-PL" sz="1800" dirty="0">
                        <a:effectLst/>
                        <a:latin typeface="Calibri" panose="020F0502020204030204" pitchFamily="34" charset="0"/>
                        <a:ea typeface="Times New Roman" panose="02020603050405020304" pitchFamily="18" charset="0"/>
                      </a:endParaRPr>
                    </a:p>
                  </a:txBody>
                  <a:tcPr marL="97637" marR="97637" marT="0" marB="0"/>
                </a:tc>
                <a:tc>
                  <a:txBody>
                    <a:bodyPr/>
                    <a:lstStyle/>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2.5</a:t>
                      </a:r>
                      <a:endParaRPr lang="pl-PL" sz="1800" dirty="0">
                        <a:effectLst/>
                      </a:endParaRPr>
                    </a:p>
                    <a:p>
                      <a:pPr algn="ctr">
                        <a:lnSpc>
                          <a:spcPct val="115000"/>
                        </a:lnSpc>
                        <a:spcAft>
                          <a:spcPts val="0"/>
                        </a:spcAft>
                      </a:pPr>
                      <a:r>
                        <a:rPr lang="en-US" sz="1800" dirty="0">
                          <a:effectLst/>
                        </a:rPr>
                        <a:t>3.2</a:t>
                      </a:r>
                      <a:endParaRPr lang="pl-PL" sz="1800" dirty="0">
                        <a:effectLst/>
                      </a:endParaRPr>
                    </a:p>
                    <a:p>
                      <a:pPr algn="ctr">
                        <a:lnSpc>
                          <a:spcPct val="115000"/>
                        </a:lnSpc>
                        <a:spcAft>
                          <a:spcPts val="0"/>
                        </a:spcAft>
                      </a:pPr>
                      <a:r>
                        <a:rPr lang="en-US" sz="1800" dirty="0">
                          <a:effectLst/>
                        </a:rPr>
                        <a:t>3.2</a:t>
                      </a:r>
                      <a:endParaRPr lang="pl-PL" sz="1800" dirty="0">
                        <a:effectLst/>
                      </a:endParaRPr>
                    </a:p>
                    <a:p>
                      <a:pPr algn="ctr">
                        <a:lnSpc>
                          <a:spcPct val="115000"/>
                        </a:lnSpc>
                        <a:spcAft>
                          <a:spcPts val="0"/>
                        </a:spcAft>
                      </a:pPr>
                      <a:r>
                        <a:rPr lang="en-US" sz="1800" dirty="0">
                          <a:effectLst/>
                        </a:rPr>
                        <a:t>3.5</a:t>
                      </a:r>
                      <a:endParaRPr lang="pl-PL" sz="1800" dirty="0">
                        <a:effectLst/>
                      </a:endParaRPr>
                    </a:p>
                    <a:p>
                      <a:pPr algn="ctr">
                        <a:lnSpc>
                          <a:spcPct val="115000"/>
                        </a:lnSpc>
                        <a:spcAft>
                          <a:spcPts val="0"/>
                        </a:spcAft>
                      </a:pPr>
                      <a:r>
                        <a:rPr lang="en-US" sz="1800" dirty="0">
                          <a:effectLst/>
                        </a:rPr>
                        <a:t>4.0</a:t>
                      </a:r>
                      <a:endParaRPr lang="pl-PL" sz="1800" dirty="0">
                        <a:effectLst/>
                      </a:endParaRPr>
                    </a:p>
                    <a:p>
                      <a:pPr algn="ctr">
                        <a:lnSpc>
                          <a:spcPct val="115000"/>
                        </a:lnSpc>
                        <a:spcAft>
                          <a:spcPts val="0"/>
                        </a:spcAft>
                      </a:pPr>
                      <a:r>
                        <a:rPr lang="en-US" sz="1800" dirty="0">
                          <a:effectLst/>
                        </a:rPr>
                        <a:t>4,8</a:t>
                      </a:r>
                      <a:endParaRPr lang="pl-PL" sz="1800" dirty="0">
                        <a:effectLst/>
                        <a:latin typeface="Calibri" panose="020F0502020204030204" pitchFamily="34" charset="0"/>
                        <a:ea typeface="Times New Roman" panose="02020603050405020304" pitchFamily="18" charset="0"/>
                      </a:endParaRPr>
                    </a:p>
                  </a:txBody>
                  <a:tcPr marL="97637" marR="97637" marT="0" marB="0"/>
                </a:tc>
                <a:tc>
                  <a:txBody>
                    <a:bodyPr/>
                    <a:lstStyle/>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br>
                        <a:rPr lang="pl-PL" sz="1800" dirty="0">
                          <a:effectLst/>
                        </a:rPr>
                      </a:br>
                      <a:r>
                        <a:rPr lang="en-US" sz="1800" dirty="0">
                          <a:effectLst/>
                        </a:rPr>
                        <a:t>4.5</a:t>
                      </a:r>
                      <a:endParaRPr lang="pl-PL" sz="1800" dirty="0">
                        <a:effectLst/>
                      </a:endParaRPr>
                    </a:p>
                    <a:p>
                      <a:pPr algn="ctr">
                        <a:lnSpc>
                          <a:spcPct val="115000"/>
                        </a:lnSpc>
                        <a:spcAft>
                          <a:spcPts val="0"/>
                        </a:spcAft>
                      </a:pPr>
                      <a:r>
                        <a:rPr lang="en-US" sz="1800" dirty="0">
                          <a:effectLst/>
                        </a:rPr>
                        <a:t>5.0</a:t>
                      </a:r>
                      <a:endParaRPr lang="pl-PL" sz="1800" dirty="0">
                        <a:effectLst/>
                      </a:endParaRPr>
                    </a:p>
                    <a:p>
                      <a:pPr algn="ctr">
                        <a:lnSpc>
                          <a:spcPct val="115000"/>
                        </a:lnSpc>
                        <a:spcAft>
                          <a:spcPts val="0"/>
                        </a:spcAft>
                      </a:pPr>
                      <a:r>
                        <a:rPr lang="en-US" sz="1800" dirty="0">
                          <a:effectLst/>
                        </a:rPr>
                        <a:t>5.5</a:t>
                      </a:r>
                      <a:endParaRPr lang="pl-PL" sz="1800" dirty="0">
                        <a:effectLst/>
                      </a:endParaRPr>
                    </a:p>
                    <a:p>
                      <a:pPr algn="ctr">
                        <a:lnSpc>
                          <a:spcPct val="115000"/>
                        </a:lnSpc>
                        <a:spcAft>
                          <a:spcPts val="0"/>
                        </a:spcAft>
                      </a:pPr>
                      <a:r>
                        <a:rPr lang="en-US" sz="1800" dirty="0">
                          <a:effectLst/>
                        </a:rPr>
                        <a:t>6.0</a:t>
                      </a:r>
                      <a:endParaRPr lang="pl-PL" sz="1800" dirty="0">
                        <a:effectLst/>
                      </a:endParaRPr>
                    </a:p>
                    <a:p>
                      <a:pPr algn="ctr">
                        <a:lnSpc>
                          <a:spcPct val="115000"/>
                        </a:lnSpc>
                        <a:spcAft>
                          <a:spcPts val="0"/>
                        </a:spcAft>
                      </a:pPr>
                      <a:r>
                        <a:rPr lang="en-US" sz="1800" dirty="0">
                          <a:effectLst/>
                        </a:rPr>
                        <a:t>8,0</a:t>
                      </a:r>
                      <a:endParaRPr lang="pl-PL" sz="1800" dirty="0">
                        <a:effectLst/>
                        <a:latin typeface="Calibri" panose="020F0502020204030204" pitchFamily="34" charset="0"/>
                        <a:ea typeface="Times New Roman" panose="02020603050405020304" pitchFamily="18" charset="0"/>
                      </a:endParaRPr>
                    </a:p>
                  </a:txBody>
                  <a:tcPr marL="97637" marR="97637" marT="0" marB="0"/>
                </a:tc>
                <a:tc>
                  <a:txBody>
                    <a:bodyPr/>
                    <a:lstStyle/>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tap</a:t>
                      </a:r>
                      <a:endParaRPr lang="pl-PL" sz="1800" dirty="0">
                        <a:effectLst/>
                      </a:endParaRPr>
                    </a:p>
                    <a:p>
                      <a:pPr algn="ctr">
                        <a:lnSpc>
                          <a:spcPct val="115000"/>
                        </a:lnSpc>
                        <a:spcAft>
                          <a:spcPts val="0"/>
                        </a:spcAft>
                      </a:pPr>
                      <a:r>
                        <a:rPr lang="en-US" sz="1800" dirty="0">
                          <a:effectLst/>
                        </a:rPr>
                        <a:t>3.2</a:t>
                      </a:r>
                      <a:br>
                        <a:rPr lang="en-US" sz="1800" dirty="0">
                          <a:effectLst/>
                        </a:rPr>
                      </a:br>
                      <a:r>
                        <a:rPr lang="en-US" sz="1800" dirty="0">
                          <a:effectLst/>
                        </a:rPr>
                        <a:t>4.0</a:t>
                      </a:r>
                      <a:br>
                        <a:rPr lang="en-US" sz="1800" dirty="0">
                          <a:effectLst/>
                        </a:rPr>
                      </a:br>
                      <a:r>
                        <a:rPr lang="en-US" sz="1800" dirty="0">
                          <a:effectLst/>
                        </a:rPr>
                        <a:t>4.8</a:t>
                      </a:r>
                      <a:endParaRPr lang="pl-PL" sz="1800" dirty="0">
                        <a:effectLst/>
                        <a:latin typeface="Calibri" panose="020F0502020204030204" pitchFamily="34" charset="0"/>
                        <a:ea typeface="Times New Roman" panose="02020603050405020304" pitchFamily="18" charset="0"/>
                      </a:endParaRPr>
                    </a:p>
                  </a:txBody>
                  <a:tcPr marL="97637" marR="97637" marT="0" marB="0"/>
                </a:tc>
                <a:extLst>
                  <a:ext uri="{0D108BD9-81ED-4DB2-BD59-A6C34878D82A}">
                    <a16:rowId xmlns:a16="http://schemas.microsoft.com/office/drawing/2014/main" val="136900936"/>
                  </a:ext>
                </a:extLst>
              </a:tr>
            </a:tbl>
          </a:graphicData>
        </a:graphic>
      </p:graphicFrame>
      <p:pic>
        <p:nvPicPr>
          <p:cNvPr id="9" name="Dźwięk 8">
            <a:hlinkClick r:id="" action="ppaction://media"/>
            <a:extLst>
              <a:ext uri="{FF2B5EF4-FFF2-40B4-BE49-F238E27FC236}">
                <a16:creationId xmlns:a16="http://schemas.microsoft.com/office/drawing/2014/main" id="{453C97D3-295E-437B-B6AF-E4236DF85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2338601"/>
      </p:ext>
    </p:extLst>
  </p:cSld>
  <p:clrMapOvr>
    <a:masterClrMapping/>
  </p:clrMapOvr>
  <mc:AlternateContent xmlns:mc="http://schemas.openxmlformats.org/markup-compatibility/2006">
    <mc:Choice xmlns:p14="http://schemas.microsoft.com/office/powerpoint/2010/main" Requires="p14">
      <p:transition spd="slow" p14:dur="2000" advTm="35451"/>
    </mc:Choice>
    <mc:Fallback>
      <p:transition spd="slow" advTm="3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obrazu 9">
            <a:extLst>
              <a:ext uri="{FF2B5EF4-FFF2-40B4-BE49-F238E27FC236}">
                <a16:creationId xmlns:a16="http://schemas.microsoft.com/office/drawing/2014/main" id="{9FF7B0C5-7E8A-4969-9E91-487A70412AEF}"/>
              </a:ext>
            </a:extLst>
          </p:cNvPr>
          <p:cNvSpPr>
            <a:spLocks noGrp="1"/>
          </p:cNvSpPr>
          <p:nvPr>
            <p:ph type="pic" sz="quarter" idx="13"/>
          </p:nvPr>
        </p:nvSpPr>
        <p:spPr/>
      </p:sp>
      <p:sp>
        <p:nvSpPr>
          <p:cNvPr id="14" name="Symbol zastępczy tekstu 13">
            <a:extLst>
              <a:ext uri="{FF2B5EF4-FFF2-40B4-BE49-F238E27FC236}">
                <a16:creationId xmlns:a16="http://schemas.microsoft.com/office/drawing/2014/main" id="{3514CC2D-2D4F-4857-A7D8-3ABC2D678972}"/>
              </a:ext>
            </a:extLst>
          </p:cNvPr>
          <p:cNvSpPr>
            <a:spLocks noGrp="1"/>
          </p:cNvSpPr>
          <p:nvPr>
            <p:ph type="body" sz="quarter" idx="31"/>
          </p:nvPr>
        </p:nvSpPr>
        <p:spPr/>
        <p:txBody>
          <a:bodyPr/>
          <a:lstStyle/>
          <a:p>
            <a:r>
              <a:rPr lang="pl-PL" dirty="0"/>
              <a:t>Fig. 48. </a:t>
            </a:r>
            <a:r>
              <a:rPr lang="pl-PL" dirty="0" err="1"/>
              <a:t>Triple</a:t>
            </a:r>
            <a:r>
              <a:rPr lang="pl-PL" dirty="0"/>
              <a:t> </a:t>
            </a:r>
            <a:r>
              <a:rPr lang="pl-PL" dirty="0" err="1"/>
              <a:t>drilling</a:t>
            </a:r>
            <a:r>
              <a:rPr lang="pl-PL" dirty="0"/>
              <a:t> bit for </a:t>
            </a:r>
            <a:r>
              <a:rPr lang="pl-PL" dirty="0" err="1"/>
              <a:t>screws</a:t>
            </a:r>
            <a:endParaRPr lang="pl-PL" dirty="0"/>
          </a:p>
        </p:txBody>
      </p:sp>
      <p:sp>
        <p:nvSpPr>
          <p:cNvPr id="15" name="Symbol zastępczy tekstu 14">
            <a:extLst>
              <a:ext uri="{FF2B5EF4-FFF2-40B4-BE49-F238E27FC236}">
                <a16:creationId xmlns:a16="http://schemas.microsoft.com/office/drawing/2014/main" id="{D6413A33-DC83-4694-8773-F174158AD73F}"/>
              </a:ext>
            </a:extLst>
          </p:cNvPr>
          <p:cNvSpPr>
            <a:spLocks noGrp="1"/>
          </p:cNvSpPr>
          <p:nvPr>
            <p:ph type="body" sz="quarter" idx="32"/>
          </p:nvPr>
        </p:nvSpPr>
        <p:spPr/>
        <p:txBody>
          <a:bodyPr/>
          <a:lstStyle/>
          <a:p>
            <a:r>
              <a:rPr lang="sv-SE" dirty="0"/>
              <a:t>1 - drill blade, 2 - mandrel, 3 - rivet </a:t>
            </a:r>
            <a:endParaRPr lang="pl-PL" dirty="0"/>
          </a:p>
        </p:txBody>
      </p:sp>
      <p:sp>
        <p:nvSpPr>
          <p:cNvPr id="11" name="Symbol zastępczy tekstu 10">
            <a:extLst>
              <a:ext uri="{FF2B5EF4-FFF2-40B4-BE49-F238E27FC236}">
                <a16:creationId xmlns:a16="http://schemas.microsoft.com/office/drawing/2014/main" id="{4370BA06-E7C1-4342-BDCE-1B1FAE19B634}"/>
              </a:ext>
            </a:extLst>
          </p:cNvPr>
          <p:cNvSpPr>
            <a:spLocks noGrp="1"/>
          </p:cNvSpPr>
          <p:nvPr>
            <p:ph type="body" sz="quarter" idx="19"/>
          </p:nvPr>
        </p:nvSpPr>
        <p:spPr/>
        <p:txBody>
          <a:bodyPr/>
          <a:lstStyle/>
          <a:p>
            <a:endParaRPr lang="pl-PL"/>
          </a:p>
        </p:txBody>
      </p:sp>
      <p:sp>
        <p:nvSpPr>
          <p:cNvPr id="12" name="Symbol zastępczy obrazu 11">
            <a:extLst>
              <a:ext uri="{FF2B5EF4-FFF2-40B4-BE49-F238E27FC236}">
                <a16:creationId xmlns:a16="http://schemas.microsoft.com/office/drawing/2014/main" id="{F971934D-09E8-4107-8BDE-B8BE7172F88B}"/>
              </a:ext>
            </a:extLst>
          </p:cNvPr>
          <p:cNvSpPr>
            <a:spLocks noGrp="1"/>
          </p:cNvSpPr>
          <p:nvPr>
            <p:ph type="pic" sz="quarter" idx="29"/>
          </p:nvPr>
        </p:nvSpPr>
        <p:spPr/>
      </p:sp>
      <p:sp>
        <p:nvSpPr>
          <p:cNvPr id="13" name="Symbol zastępczy obrazu 12">
            <a:extLst>
              <a:ext uri="{FF2B5EF4-FFF2-40B4-BE49-F238E27FC236}">
                <a16:creationId xmlns:a16="http://schemas.microsoft.com/office/drawing/2014/main" id="{4206B079-F8A1-4BD4-8541-1CACF57CF247}"/>
              </a:ext>
            </a:extLst>
          </p:cNvPr>
          <p:cNvSpPr>
            <a:spLocks noGrp="1"/>
          </p:cNvSpPr>
          <p:nvPr>
            <p:ph type="pic" sz="quarter" idx="30"/>
          </p:nvPr>
        </p:nvSpPr>
        <p:spPr/>
      </p:sp>
      <p:pic>
        <p:nvPicPr>
          <p:cNvPr id="6146" name="pic">
            <a:extLst>
              <a:ext uri="{FF2B5EF4-FFF2-40B4-BE49-F238E27FC236}">
                <a16:creationId xmlns:a16="http://schemas.microsoft.com/office/drawing/2014/main" id="{2EF40A3A-F4CD-4106-90FB-089179757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1508" y="1630845"/>
            <a:ext cx="6500381" cy="386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D151100F-58EF-427C-8628-E4A8B6CA62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2694507"/>
      </p:ext>
    </p:extLst>
  </p:cSld>
  <p:clrMapOvr>
    <a:masterClrMapping/>
  </p:clrMapOvr>
  <mc:AlternateContent xmlns:mc="http://schemas.openxmlformats.org/markup-compatibility/2006">
    <mc:Choice xmlns:p14="http://schemas.microsoft.com/office/powerpoint/2010/main" Requires="p14">
      <p:transition spd="slow" p14:dur="2000" advTm="120408"/>
    </mc:Choice>
    <mc:Fallback>
      <p:transition spd="slow" advTm="120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A015A295-44CF-401E-A436-FEA5A663C611}"/>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E10BAF4C-01FC-4256-AB9C-A95D07B0758F}"/>
              </a:ext>
            </a:extLst>
          </p:cNvPr>
          <p:cNvSpPr>
            <a:spLocks noGrp="1"/>
          </p:cNvSpPr>
          <p:nvPr>
            <p:ph type="body" sz="quarter" idx="31"/>
          </p:nvPr>
        </p:nvSpPr>
        <p:spPr/>
        <p:txBody>
          <a:bodyPr/>
          <a:lstStyle/>
          <a:p>
            <a:r>
              <a:rPr lang="pl-PL" dirty="0"/>
              <a:t>Blade </a:t>
            </a:r>
            <a:r>
              <a:rPr lang="pl-PL" dirty="0" err="1"/>
              <a:t>dimensions</a:t>
            </a:r>
            <a:endParaRPr lang="pl-PL" dirty="0"/>
          </a:p>
        </p:txBody>
      </p:sp>
      <p:sp>
        <p:nvSpPr>
          <p:cNvPr id="4" name="Symbol zastępczy tekstu 3">
            <a:extLst>
              <a:ext uri="{FF2B5EF4-FFF2-40B4-BE49-F238E27FC236}">
                <a16:creationId xmlns:a16="http://schemas.microsoft.com/office/drawing/2014/main" id="{AA09CC17-70E4-4C32-A013-1A61A66E0B7A}"/>
              </a:ext>
            </a:extLst>
          </p:cNvPr>
          <p:cNvSpPr>
            <a:spLocks noGrp="1"/>
          </p:cNvSpPr>
          <p:nvPr>
            <p:ph type="body" sz="quarter" idx="32"/>
          </p:nvPr>
        </p:nvSpPr>
        <p:spPr/>
        <p:txBody>
          <a:bodyPr/>
          <a:lstStyle/>
          <a:p>
            <a:endParaRPr lang="pl-PL"/>
          </a:p>
        </p:txBody>
      </p:sp>
      <p:sp>
        <p:nvSpPr>
          <p:cNvPr id="5" name="Symbol zastępczy tekstu 4">
            <a:extLst>
              <a:ext uri="{FF2B5EF4-FFF2-40B4-BE49-F238E27FC236}">
                <a16:creationId xmlns:a16="http://schemas.microsoft.com/office/drawing/2014/main" id="{4768886F-4CE8-4142-AFE1-2950BF8D32F3}"/>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7CCDE9A0-6CD8-4BE1-A8C9-6BCE4C0D33B8}"/>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F040F390-4EF2-44EF-B843-DEA838CBBA82}"/>
              </a:ext>
            </a:extLst>
          </p:cNvPr>
          <p:cNvSpPr>
            <a:spLocks noGrp="1"/>
          </p:cNvSpPr>
          <p:nvPr>
            <p:ph type="pic" sz="quarter" idx="30"/>
          </p:nvPr>
        </p:nvSpPr>
        <p:spPr/>
      </p:sp>
      <p:graphicFrame>
        <p:nvGraphicFramePr>
          <p:cNvPr id="8" name="Tabela 7">
            <a:extLst>
              <a:ext uri="{FF2B5EF4-FFF2-40B4-BE49-F238E27FC236}">
                <a16:creationId xmlns:a16="http://schemas.microsoft.com/office/drawing/2014/main" id="{B4F332DD-F6BD-437F-B077-3FAB2EB485F6}"/>
              </a:ext>
            </a:extLst>
          </p:cNvPr>
          <p:cNvGraphicFramePr>
            <a:graphicFrameLocks noGrp="1"/>
          </p:cNvGraphicFramePr>
          <p:nvPr>
            <p:extLst>
              <p:ext uri="{D42A27DB-BD31-4B8C-83A1-F6EECF244321}">
                <p14:modId xmlns:p14="http://schemas.microsoft.com/office/powerpoint/2010/main" val="220239926"/>
              </p:ext>
            </p:extLst>
          </p:nvPr>
        </p:nvGraphicFramePr>
        <p:xfrm>
          <a:off x="735999" y="1981452"/>
          <a:ext cx="7650199" cy="2619315"/>
        </p:xfrm>
        <a:graphic>
          <a:graphicData uri="http://schemas.openxmlformats.org/drawingml/2006/table">
            <a:tbl>
              <a:tblPr firstRow="1" firstCol="1" bandRow="1">
                <a:tableStyleId>{5C22544A-7EE6-4342-B048-85BDC9FD1C3A}</a:tableStyleId>
              </a:tblPr>
              <a:tblGrid>
                <a:gridCol w="875477">
                  <a:extLst>
                    <a:ext uri="{9D8B030D-6E8A-4147-A177-3AD203B41FA5}">
                      <a16:colId xmlns:a16="http://schemas.microsoft.com/office/drawing/2014/main" val="3646594978"/>
                    </a:ext>
                  </a:extLst>
                </a:gridCol>
                <a:gridCol w="535979">
                  <a:extLst>
                    <a:ext uri="{9D8B030D-6E8A-4147-A177-3AD203B41FA5}">
                      <a16:colId xmlns:a16="http://schemas.microsoft.com/office/drawing/2014/main" val="3615566724"/>
                    </a:ext>
                  </a:extLst>
                </a:gridCol>
                <a:gridCol w="568036">
                  <a:extLst>
                    <a:ext uri="{9D8B030D-6E8A-4147-A177-3AD203B41FA5}">
                      <a16:colId xmlns:a16="http://schemas.microsoft.com/office/drawing/2014/main" val="3579480241"/>
                    </a:ext>
                  </a:extLst>
                </a:gridCol>
                <a:gridCol w="568036">
                  <a:extLst>
                    <a:ext uri="{9D8B030D-6E8A-4147-A177-3AD203B41FA5}">
                      <a16:colId xmlns:a16="http://schemas.microsoft.com/office/drawing/2014/main" val="87382734"/>
                    </a:ext>
                  </a:extLst>
                </a:gridCol>
                <a:gridCol w="3128267">
                  <a:extLst>
                    <a:ext uri="{9D8B030D-6E8A-4147-A177-3AD203B41FA5}">
                      <a16:colId xmlns:a16="http://schemas.microsoft.com/office/drawing/2014/main" val="3094855746"/>
                    </a:ext>
                  </a:extLst>
                </a:gridCol>
                <a:gridCol w="1974404">
                  <a:extLst>
                    <a:ext uri="{9D8B030D-6E8A-4147-A177-3AD203B41FA5}">
                      <a16:colId xmlns:a16="http://schemas.microsoft.com/office/drawing/2014/main" val="3693231548"/>
                    </a:ext>
                  </a:extLst>
                </a:gridCol>
              </a:tblGrid>
              <a:tr h="547422">
                <a:tc rowSpan="2">
                  <a:txBody>
                    <a:bodyPr/>
                    <a:lstStyle/>
                    <a:p>
                      <a:pPr algn="ctr">
                        <a:lnSpc>
                          <a:spcPct val="115000"/>
                        </a:lnSpc>
                        <a:spcAft>
                          <a:spcPts val="0"/>
                        </a:spcAft>
                      </a:pPr>
                      <a:r>
                        <a:rPr lang="en-US" sz="1300">
                          <a:effectLst/>
                        </a:rPr>
                        <a:t>Screw diameters [mm]</a:t>
                      </a:r>
                      <a:endParaRPr lang="pl-PL" sz="1300">
                        <a:effectLst/>
                        <a:latin typeface="Calibri" panose="020F0502020204030204" pitchFamily="34" charset="0"/>
                        <a:ea typeface="Times New Roman" panose="02020603050405020304" pitchFamily="18" charset="0"/>
                      </a:endParaRPr>
                    </a:p>
                  </a:txBody>
                  <a:tcPr marL="101505" marR="101505" marT="50752" marB="50752" anchor="ctr"/>
                </a:tc>
                <a:tc gridSpan="5">
                  <a:txBody>
                    <a:bodyPr/>
                    <a:lstStyle/>
                    <a:p>
                      <a:pPr algn="ctr">
                        <a:lnSpc>
                          <a:spcPct val="115000"/>
                        </a:lnSpc>
                        <a:spcAft>
                          <a:spcPts val="0"/>
                        </a:spcAft>
                      </a:pPr>
                      <a:r>
                        <a:rPr lang="en-US" sz="1300" dirty="0">
                          <a:effectLst/>
                        </a:rPr>
                        <a:t>Blade dimensions [mm]</a:t>
                      </a:r>
                      <a:endParaRPr lang="pl-PL" sz="1300" dirty="0">
                        <a:effectLst/>
                        <a:latin typeface="Calibri" panose="020F0502020204030204" pitchFamily="34" charset="0"/>
                        <a:ea typeface="Times New Roman" panose="02020603050405020304" pitchFamily="18" charset="0"/>
                      </a:endParaRPr>
                    </a:p>
                  </a:txBody>
                  <a:tcPr marL="101505" marR="101505" marT="50752" marB="50752"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3586635764"/>
                  </a:ext>
                </a:extLst>
              </a:tr>
              <a:tr h="477562">
                <a:tc vMerge="1">
                  <a:txBody>
                    <a:bodyPr/>
                    <a:lstStyle/>
                    <a:p>
                      <a:endParaRPr lang="pl-PL"/>
                    </a:p>
                  </a:txBody>
                  <a:tcPr/>
                </a:tc>
                <a:tc>
                  <a:txBody>
                    <a:bodyPr/>
                    <a:lstStyle/>
                    <a:p>
                      <a:pPr algn="ctr">
                        <a:lnSpc>
                          <a:spcPct val="115000"/>
                        </a:lnSpc>
                        <a:spcAft>
                          <a:spcPts val="0"/>
                        </a:spcAft>
                      </a:pPr>
                      <a:r>
                        <a:rPr lang="en-US" sz="1300">
                          <a:effectLst/>
                        </a:rPr>
                        <a:t>a</a:t>
                      </a:r>
                      <a:endParaRPr lang="pl-PL" sz="1300">
                        <a:effectLst/>
                        <a:latin typeface="Calibri" panose="020F0502020204030204" pitchFamily="34" charset="0"/>
                        <a:ea typeface="Times New Roman" panose="02020603050405020304" pitchFamily="18" charset="0"/>
                      </a:endParaRPr>
                    </a:p>
                  </a:txBody>
                  <a:tcPr marL="76128" marR="76128" marT="0" marB="0" anchor="ctr"/>
                </a:tc>
                <a:tc>
                  <a:txBody>
                    <a:bodyPr/>
                    <a:lstStyle/>
                    <a:p>
                      <a:pPr algn="ctr">
                        <a:lnSpc>
                          <a:spcPct val="115000"/>
                        </a:lnSpc>
                        <a:spcAft>
                          <a:spcPts val="0"/>
                        </a:spcAft>
                      </a:pPr>
                      <a:r>
                        <a:rPr lang="en-US" sz="1300">
                          <a:effectLst/>
                        </a:rPr>
                        <a:t>b</a:t>
                      </a:r>
                      <a:endParaRPr lang="pl-PL" sz="1300">
                        <a:effectLst/>
                        <a:latin typeface="Calibri" panose="020F0502020204030204" pitchFamily="34" charset="0"/>
                        <a:ea typeface="Times New Roman" panose="02020603050405020304" pitchFamily="18" charset="0"/>
                      </a:endParaRPr>
                    </a:p>
                  </a:txBody>
                  <a:tcPr marL="76128" marR="76128" marT="0" marB="0" anchor="ctr"/>
                </a:tc>
                <a:tc>
                  <a:txBody>
                    <a:bodyPr/>
                    <a:lstStyle/>
                    <a:p>
                      <a:pPr algn="ctr">
                        <a:lnSpc>
                          <a:spcPct val="115000"/>
                        </a:lnSpc>
                        <a:spcAft>
                          <a:spcPts val="0"/>
                        </a:spcAft>
                      </a:pPr>
                      <a:r>
                        <a:rPr lang="en-US" sz="1300">
                          <a:effectLst/>
                        </a:rPr>
                        <a:t>c</a:t>
                      </a:r>
                      <a:endParaRPr lang="pl-PL" sz="1300">
                        <a:effectLst/>
                        <a:latin typeface="Calibri" panose="020F0502020204030204" pitchFamily="34" charset="0"/>
                        <a:ea typeface="Times New Roman" panose="02020603050405020304" pitchFamily="18" charset="0"/>
                      </a:endParaRPr>
                    </a:p>
                  </a:txBody>
                  <a:tcPr marL="76128" marR="76128" marT="0" marB="0" anchor="ctr"/>
                </a:tc>
                <a:tc>
                  <a:txBody>
                    <a:bodyPr/>
                    <a:lstStyle/>
                    <a:p>
                      <a:pPr algn="ctr">
                        <a:lnSpc>
                          <a:spcPct val="115000"/>
                        </a:lnSpc>
                        <a:spcAft>
                          <a:spcPts val="0"/>
                        </a:spcAft>
                      </a:pPr>
                      <a:r>
                        <a:rPr lang="en-US" sz="1300">
                          <a:effectLst/>
                        </a:rPr>
                        <a:t>d</a:t>
                      </a:r>
                      <a:endParaRPr lang="pl-PL" sz="1300">
                        <a:effectLst/>
                        <a:latin typeface="Calibri" panose="020F0502020204030204" pitchFamily="34" charset="0"/>
                        <a:ea typeface="Times New Roman" panose="02020603050405020304" pitchFamily="18" charset="0"/>
                      </a:endParaRPr>
                    </a:p>
                  </a:txBody>
                  <a:tcPr marL="76128" marR="76128" marT="0" marB="0" anchor="ctr"/>
                </a:tc>
                <a:tc>
                  <a:txBody>
                    <a:bodyPr/>
                    <a:lstStyle/>
                    <a:p>
                      <a:pPr algn="ctr">
                        <a:lnSpc>
                          <a:spcPct val="115000"/>
                        </a:lnSpc>
                        <a:spcAft>
                          <a:spcPts val="0"/>
                        </a:spcAft>
                      </a:pPr>
                      <a:r>
                        <a:rPr lang="en-US" sz="1300">
                          <a:effectLst/>
                        </a:rPr>
                        <a:t>e</a:t>
                      </a:r>
                      <a:endParaRPr lang="pl-PL" sz="1300">
                        <a:effectLst/>
                        <a:latin typeface="Calibri" panose="020F0502020204030204" pitchFamily="34" charset="0"/>
                        <a:ea typeface="Times New Roman" panose="02020603050405020304" pitchFamily="18" charset="0"/>
                      </a:endParaRPr>
                    </a:p>
                  </a:txBody>
                  <a:tcPr marL="76128" marR="76128" marT="0" marB="0" anchor="ctr"/>
                </a:tc>
                <a:extLst>
                  <a:ext uri="{0D108BD9-81ED-4DB2-BD59-A6C34878D82A}">
                    <a16:rowId xmlns:a16="http://schemas.microsoft.com/office/drawing/2014/main" val="1874987266"/>
                  </a:ext>
                </a:extLst>
              </a:tr>
              <a:tr h="1594331">
                <a:tc>
                  <a:txBody>
                    <a:bodyPr/>
                    <a:lstStyle/>
                    <a:p>
                      <a:pPr algn="ctr">
                        <a:lnSpc>
                          <a:spcPct val="115000"/>
                        </a:lnSpc>
                        <a:spcAft>
                          <a:spcPts val="0"/>
                        </a:spcAft>
                      </a:pPr>
                      <a:r>
                        <a:rPr lang="en-US" sz="1300">
                          <a:effectLst/>
                        </a:rPr>
                        <a:t>4</a:t>
                      </a:r>
                      <a:endParaRPr lang="pl-PL" sz="1300">
                        <a:effectLst/>
                      </a:endParaRPr>
                    </a:p>
                    <a:p>
                      <a:pPr algn="ctr">
                        <a:lnSpc>
                          <a:spcPct val="115000"/>
                        </a:lnSpc>
                        <a:spcAft>
                          <a:spcPts val="0"/>
                        </a:spcAft>
                      </a:pPr>
                      <a:r>
                        <a:rPr lang="en-US" sz="1300">
                          <a:effectLst/>
                        </a:rPr>
                        <a:t>5</a:t>
                      </a:r>
                      <a:endParaRPr lang="pl-PL" sz="1300">
                        <a:effectLst/>
                      </a:endParaRPr>
                    </a:p>
                    <a:p>
                      <a:pPr algn="ctr">
                        <a:lnSpc>
                          <a:spcPct val="115000"/>
                        </a:lnSpc>
                        <a:spcAft>
                          <a:spcPts val="0"/>
                        </a:spcAft>
                      </a:pPr>
                      <a:r>
                        <a:rPr lang="en-US" sz="1300">
                          <a:effectLst/>
                        </a:rPr>
                        <a:t>6</a:t>
                      </a:r>
                      <a:endParaRPr lang="pl-PL" sz="1300">
                        <a:effectLst/>
                      </a:endParaRPr>
                    </a:p>
                    <a:p>
                      <a:pPr algn="ctr">
                        <a:lnSpc>
                          <a:spcPct val="115000"/>
                        </a:lnSpc>
                        <a:spcAft>
                          <a:spcPts val="0"/>
                        </a:spcAft>
                      </a:pPr>
                      <a:r>
                        <a:rPr lang="en-US" sz="1300">
                          <a:effectLst/>
                        </a:rPr>
                        <a:t>8</a:t>
                      </a:r>
                      <a:endParaRPr lang="pl-PL" sz="1300">
                        <a:effectLst/>
                        <a:latin typeface="Calibri" panose="020F0502020204030204" pitchFamily="34" charset="0"/>
                        <a:ea typeface="Times New Roman" panose="02020603050405020304" pitchFamily="18" charset="0"/>
                      </a:endParaRPr>
                    </a:p>
                  </a:txBody>
                  <a:tcPr marL="76128" marR="76128" marT="0" marB="0" anchor="ctr"/>
                </a:tc>
                <a:tc>
                  <a:txBody>
                    <a:bodyPr/>
                    <a:lstStyle/>
                    <a:p>
                      <a:pPr algn="ctr">
                        <a:lnSpc>
                          <a:spcPct val="115000"/>
                        </a:lnSpc>
                        <a:spcAft>
                          <a:spcPts val="0"/>
                        </a:spcAft>
                      </a:pPr>
                      <a:r>
                        <a:rPr lang="en-US" sz="1300">
                          <a:effectLst/>
                        </a:rPr>
                        <a:t>8.5</a:t>
                      </a:r>
                      <a:endParaRPr lang="pl-PL" sz="1300">
                        <a:effectLst/>
                      </a:endParaRPr>
                    </a:p>
                    <a:p>
                      <a:pPr algn="ctr">
                        <a:lnSpc>
                          <a:spcPct val="115000"/>
                        </a:lnSpc>
                        <a:spcAft>
                          <a:spcPts val="0"/>
                        </a:spcAft>
                      </a:pPr>
                      <a:r>
                        <a:rPr lang="en-US" sz="1300">
                          <a:effectLst/>
                        </a:rPr>
                        <a:t>10</a:t>
                      </a:r>
                      <a:endParaRPr lang="pl-PL" sz="1300">
                        <a:effectLst/>
                      </a:endParaRPr>
                    </a:p>
                    <a:p>
                      <a:pPr algn="ctr">
                        <a:lnSpc>
                          <a:spcPct val="115000"/>
                        </a:lnSpc>
                        <a:spcAft>
                          <a:spcPts val="0"/>
                        </a:spcAft>
                      </a:pPr>
                      <a:r>
                        <a:rPr lang="en-US" sz="1300">
                          <a:effectLst/>
                        </a:rPr>
                        <a:t>12</a:t>
                      </a:r>
                      <a:endParaRPr lang="pl-PL" sz="1300">
                        <a:effectLst/>
                      </a:endParaRPr>
                    </a:p>
                    <a:p>
                      <a:pPr algn="ctr">
                        <a:lnSpc>
                          <a:spcPct val="115000"/>
                        </a:lnSpc>
                        <a:spcAft>
                          <a:spcPts val="0"/>
                        </a:spcAft>
                      </a:pPr>
                      <a:r>
                        <a:rPr lang="en-US" sz="1300">
                          <a:effectLst/>
                        </a:rPr>
                        <a:t>16</a:t>
                      </a:r>
                      <a:endParaRPr lang="pl-PL" sz="1300">
                        <a:effectLst/>
                        <a:latin typeface="Calibri" panose="020F0502020204030204" pitchFamily="34" charset="0"/>
                        <a:ea typeface="Times New Roman" panose="02020603050405020304" pitchFamily="18" charset="0"/>
                      </a:endParaRPr>
                    </a:p>
                  </a:txBody>
                  <a:tcPr marL="76128" marR="76128" marT="0" marB="0" anchor="ctr"/>
                </a:tc>
                <a:tc>
                  <a:txBody>
                    <a:bodyPr/>
                    <a:lstStyle/>
                    <a:p>
                      <a:pPr algn="ctr">
                        <a:lnSpc>
                          <a:spcPct val="115000"/>
                        </a:lnSpc>
                        <a:spcAft>
                          <a:spcPts val="0"/>
                        </a:spcAft>
                      </a:pPr>
                      <a:r>
                        <a:rPr lang="en-US" sz="1300">
                          <a:effectLst/>
                        </a:rPr>
                        <a:t>3.8</a:t>
                      </a:r>
                      <a:endParaRPr lang="pl-PL" sz="1300">
                        <a:effectLst/>
                      </a:endParaRPr>
                    </a:p>
                    <a:p>
                      <a:pPr algn="ctr">
                        <a:lnSpc>
                          <a:spcPct val="115000"/>
                        </a:lnSpc>
                        <a:spcAft>
                          <a:spcPts val="0"/>
                        </a:spcAft>
                      </a:pPr>
                      <a:r>
                        <a:rPr lang="en-US" sz="1300">
                          <a:effectLst/>
                        </a:rPr>
                        <a:t>4.8</a:t>
                      </a:r>
                      <a:endParaRPr lang="pl-PL" sz="1300">
                        <a:effectLst/>
                      </a:endParaRPr>
                    </a:p>
                    <a:p>
                      <a:pPr algn="ctr">
                        <a:lnSpc>
                          <a:spcPct val="115000"/>
                        </a:lnSpc>
                        <a:spcAft>
                          <a:spcPts val="0"/>
                        </a:spcAft>
                      </a:pPr>
                      <a:r>
                        <a:rPr lang="en-US" sz="1300">
                          <a:effectLst/>
                        </a:rPr>
                        <a:t>5.8</a:t>
                      </a:r>
                      <a:endParaRPr lang="pl-PL" sz="1300">
                        <a:effectLst/>
                      </a:endParaRPr>
                    </a:p>
                    <a:p>
                      <a:pPr algn="ctr">
                        <a:lnSpc>
                          <a:spcPct val="115000"/>
                        </a:lnSpc>
                        <a:spcAft>
                          <a:spcPts val="0"/>
                        </a:spcAft>
                      </a:pPr>
                      <a:r>
                        <a:rPr lang="en-US" sz="1300">
                          <a:effectLst/>
                        </a:rPr>
                        <a:t>7.8</a:t>
                      </a:r>
                      <a:endParaRPr lang="pl-PL" sz="1300">
                        <a:effectLst/>
                        <a:latin typeface="Calibri" panose="020F0502020204030204" pitchFamily="34" charset="0"/>
                        <a:ea typeface="Times New Roman" panose="02020603050405020304" pitchFamily="18" charset="0"/>
                      </a:endParaRPr>
                    </a:p>
                  </a:txBody>
                  <a:tcPr marL="76128" marR="76128" marT="0" marB="0" anchor="ctr"/>
                </a:tc>
                <a:tc>
                  <a:txBody>
                    <a:bodyPr/>
                    <a:lstStyle/>
                    <a:p>
                      <a:pPr algn="ctr">
                        <a:lnSpc>
                          <a:spcPct val="115000"/>
                        </a:lnSpc>
                        <a:spcAft>
                          <a:spcPts val="0"/>
                        </a:spcAft>
                      </a:pPr>
                      <a:r>
                        <a:rPr lang="en-US" sz="1300">
                          <a:effectLst/>
                        </a:rPr>
                        <a:t>3</a:t>
                      </a:r>
                      <a:endParaRPr lang="pl-PL" sz="1300">
                        <a:effectLst/>
                      </a:endParaRPr>
                    </a:p>
                    <a:p>
                      <a:pPr algn="ctr">
                        <a:lnSpc>
                          <a:spcPct val="115000"/>
                        </a:lnSpc>
                        <a:spcAft>
                          <a:spcPts val="0"/>
                        </a:spcAft>
                      </a:pPr>
                      <a:r>
                        <a:rPr lang="en-US" sz="1300">
                          <a:effectLst/>
                        </a:rPr>
                        <a:t>3.5</a:t>
                      </a:r>
                      <a:endParaRPr lang="pl-PL" sz="1300">
                        <a:effectLst/>
                      </a:endParaRPr>
                    </a:p>
                    <a:p>
                      <a:pPr algn="ctr">
                        <a:lnSpc>
                          <a:spcPct val="115000"/>
                        </a:lnSpc>
                        <a:spcAft>
                          <a:spcPts val="0"/>
                        </a:spcAft>
                      </a:pPr>
                      <a:r>
                        <a:rPr lang="en-US" sz="1300">
                          <a:effectLst/>
                        </a:rPr>
                        <a:t>4</a:t>
                      </a:r>
                      <a:endParaRPr lang="pl-PL" sz="1300">
                        <a:effectLst/>
                      </a:endParaRPr>
                    </a:p>
                    <a:p>
                      <a:pPr algn="ctr">
                        <a:lnSpc>
                          <a:spcPct val="115000"/>
                        </a:lnSpc>
                        <a:spcAft>
                          <a:spcPts val="0"/>
                        </a:spcAft>
                      </a:pPr>
                      <a:r>
                        <a:rPr lang="en-US" sz="1300">
                          <a:effectLst/>
                        </a:rPr>
                        <a:t>5.5</a:t>
                      </a:r>
                      <a:endParaRPr lang="pl-PL" sz="1300">
                        <a:effectLst/>
                        <a:latin typeface="Calibri" panose="020F0502020204030204" pitchFamily="34" charset="0"/>
                        <a:ea typeface="Times New Roman" panose="02020603050405020304" pitchFamily="18" charset="0"/>
                      </a:endParaRPr>
                    </a:p>
                  </a:txBody>
                  <a:tcPr marL="76128" marR="76128" marT="0" marB="0" anchor="ctr"/>
                </a:tc>
                <a:tc>
                  <a:txBody>
                    <a:bodyPr/>
                    <a:lstStyle/>
                    <a:p>
                      <a:pPr algn="l">
                        <a:lnSpc>
                          <a:spcPct val="115000"/>
                        </a:lnSpc>
                        <a:spcAft>
                          <a:spcPts val="0"/>
                        </a:spcAft>
                      </a:pPr>
                      <a:r>
                        <a:rPr lang="en-US" sz="1300" dirty="0">
                          <a:effectLst/>
                        </a:rPr>
                        <a:t>depending on the length of the screw, equal to the length of the unthreaded part of the screw</a:t>
                      </a:r>
                      <a:endParaRPr lang="pl-PL" sz="1300" dirty="0">
                        <a:effectLst/>
                        <a:latin typeface="Calibri" panose="020F0502020204030204" pitchFamily="34" charset="0"/>
                        <a:ea typeface="Times New Roman" panose="02020603050405020304" pitchFamily="18" charset="0"/>
                      </a:endParaRPr>
                    </a:p>
                  </a:txBody>
                  <a:tcPr marL="76128" marR="76128" marT="0" marB="0" anchor="ctr"/>
                </a:tc>
                <a:tc>
                  <a:txBody>
                    <a:bodyPr/>
                    <a:lstStyle/>
                    <a:p>
                      <a:pPr algn="just">
                        <a:lnSpc>
                          <a:spcPct val="115000"/>
                        </a:lnSpc>
                        <a:spcAft>
                          <a:spcPts val="0"/>
                        </a:spcAft>
                      </a:pPr>
                      <a:r>
                        <a:rPr lang="en-US" sz="1300" dirty="0">
                          <a:effectLst/>
                        </a:rPr>
                        <a:t>depending on the length of the screw, equal to the length of the unthreaded part or slightly knit</a:t>
                      </a:r>
                      <a:endParaRPr lang="pl-PL" sz="1300" dirty="0">
                        <a:effectLst/>
                        <a:latin typeface="Calibri" panose="020F0502020204030204" pitchFamily="34" charset="0"/>
                        <a:ea typeface="Times New Roman" panose="02020603050405020304" pitchFamily="18" charset="0"/>
                      </a:endParaRPr>
                    </a:p>
                  </a:txBody>
                  <a:tcPr marL="76128" marR="76128" marT="0" marB="0" anchor="ctr"/>
                </a:tc>
                <a:extLst>
                  <a:ext uri="{0D108BD9-81ED-4DB2-BD59-A6C34878D82A}">
                    <a16:rowId xmlns:a16="http://schemas.microsoft.com/office/drawing/2014/main" val="1520616175"/>
                  </a:ext>
                </a:extLst>
              </a:tr>
            </a:tbl>
          </a:graphicData>
        </a:graphic>
      </p:graphicFrame>
      <p:pic>
        <p:nvPicPr>
          <p:cNvPr id="9" name="Dźwięk 8">
            <a:hlinkClick r:id="" action="ppaction://media"/>
            <a:extLst>
              <a:ext uri="{FF2B5EF4-FFF2-40B4-BE49-F238E27FC236}">
                <a16:creationId xmlns:a16="http://schemas.microsoft.com/office/drawing/2014/main" id="{99087076-B3B0-44DC-A1F2-50EB659A58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1659870"/>
      </p:ext>
    </p:extLst>
  </p:cSld>
  <p:clrMapOvr>
    <a:masterClrMapping/>
  </p:clrMapOvr>
  <mc:AlternateContent xmlns:mc="http://schemas.openxmlformats.org/markup-compatibility/2006">
    <mc:Choice xmlns:p14="http://schemas.microsoft.com/office/powerpoint/2010/main" Requires="p14">
      <p:transition spd="slow" p14:dur="2000" advTm="79548"/>
    </mc:Choice>
    <mc:Fallback>
      <p:transition spd="slow" advTm="7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98F2B0C1-ADC4-48C5-9764-1E82374FBFDB}"/>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1143F1FA-71E8-423C-8EBF-1B2D7C2AAEF3}"/>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CF005916-1456-40CD-B53B-7224C5971A2A}"/>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371573BB-3BBD-4C30-B50E-5DC3CED91F4B}"/>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9391552D-9359-495D-81C0-9C80623B3390}"/>
              </a:ext>
            </a:extLst>
          </p:cNvPr>
          <p:cNvSpPr>
            <a:spLocks noGrp="1"/>
          </p:cNvSpPr>
          <p:nvPr>
            <p:ph type="body" sz="quarter" idx="31"/>
          </p:nvPr>
        </p:nvSpPr>
        <p:spPr/>
        <p:txBody>
          <a:bodyPr/>
          <a:lstStyle/>
          <a:p>
            <a:r>
              <a:rPr lang="en-US" dirty="0"/>
              <a:t>Drilling holes to a certain depth using the limiter </a:t>
            </a:r>
            <a:endParaRPr lang="pl-PL" dirty="0"/>
          </a:p>
        </p:txBody>
      </p:sp>
      <p:sp>
        <p:nvSpPr>
          <p:cNvPr id="7" name="Symbol zastępczy tekstu 6">
            <a:extLst>
              <a:ext uri="{FF2B5EF4-FFF2-40B4-BE49-F238E27FC236}">
                <a16:creationId xmlns:a16="http://schemas.microsoft.com/office/drawing/2014/main" id="{028A6605-9367-41D0-A097-30D62C0C91D0}"/>
              </a:ext>
            </a:extLst>
          </p:cNvPr>
          <p:cNvSpPr>
            <a:spLocks noGrp="1"/>
          </p:cNvSpPr>
          <p:nvPr>
            <p:ph type="body" sz="quarter" idx="32"/>
          </p:nvPr>
        </p:nvSpPr>
        <p:spPr/>
        <p:txBody>
          <a:bodyPr/>
          <a:lstStyle/>
          <a:p>
            <a:endParaRPr lang="pl-PL" dirty="0"/>
          </a:p>
        </p:txBody>
      </p:sp>
      <p:sp>
        <p:nvSpPr>
          <p:cNvPr id="8" name="Symbol zastępczy tekstu 7">
            <a:extLst>
              <a:ext uri="{FF2B5EF4-FFF2-40B4-BE49-F238E27FC236}">
                <a16:creationId xmlns:a16="http://schemas.microsoft.com/office/drawing/2014/main" id="{CCE1C226-A635-4326-B120-1200180C5AD7}"/>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862585E8-FE98-4365-B850-2F3E56FC4E10}"/>
              </a:ext>
            </a:extLst>
          </p:cNvPr>
          <p:cNvSpPr>
            <a:spLocks noGrp="1"/>
          </p:cNvSpPr>
          <p:nvPr>
            <p:ph type="body" sz="quarter" idx="17"/>
          </p:nvPr>
        </p:nvSpPr>
        <p:spPr/>
        <p:txBody>
          <a:bodyPr/>
          <a:lstStyle/>
          <a:p>
            <a:pPr>
              <a:lnSpc>
                <a:spcPct val="150000"/>
              </a:lnSpc>
            </a:pPr>
            <a:r>
              <a:rPr lang="en-US" dirty="0"/>
              <a:t>a) fixed limiter</a:t>
            </a:r>
            <a:r>
              <a:rPr lang="pl-PL" dirty="0"/>
              <a:t>,</a:t>
            </a:r>
          </a:p>
          <a:p>
            <a:pPr>
              <a:lnSpc>
                <a:spcPct val="150000"/>
              </a:lnSpc>
            </a:pPr>
            <a:r>
              <a:rPr lang="en-US" dirty="0"/>
              <a:t>b) movable limiter </a:t>
            </a:r>
            <a:r>
              <a:rPr lang="pl-PL" dirty="0"/>
              <a:t>(</a:t>
            </a:r>
            <a:r>
              <a:rPr lang="en-US" dirty="0"/>
              <a:t>1 - drill spindle,</a:t>
            </a:r>
            <a:r>
              <a:rPr lang="pl-PL" dirty="0"/>
              <a:t> </a:t>
            </a:r>
            <a:r>
              <a:rPr lang="en-US" dirty="0"/>
              <a:t>2 - limiter, 3 - drill, 4 - locking screw</a:t>
            </a:r>
            <a:r>
              <a:rPr lang="pl-PL" dirty="0"/>
              <a:t>)</a:t>
            </a:r>
          </a:p>
        </p:txBody>
      </p:sp>
      <p:pic>
        <p:nvPicPr>
          <p:cNvPr id="8194" name="pic">
            <a:extLst>
              <a:ext uri="{FF2B5EF4-FFF2-40B4-BE49-F238E27FC236}">
                <a16:creationId xmlns:a16="http://schemas.microsoft.com/office/drawing/2014/main" id="{148CCB26-EE16-44B8-BC8F-645E30E899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 y="1986306"/>
            <a:ext cx="3689385" cy="300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źwięk 9">
            <a:hlinkClick r:id="" action="ppaction://media"/>
            <a:extLst>
              <a:ext uri="{FF2B5EF4-FFF2-40B4-BE49-F238E27FC236}">
                <a16:creationId xmlns:a16="http://schemas.microsoft.com/office/drawing/2014/main" id="{1C1474A0-51A6-4A82-8CFE-C5C4BBA573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28191665"/>
      </p:ext>
    </p:extLst>
  </p:cSld>
  <p:clrMapOvr>
    <a:masterClrMapping/>
  </p:clrMapOvr>
  <mc:AlternateContent xmlns:mc="http://schemas.openxmlformats.org/markup-compatibility/2006">
    <mc:Choice xmlns:p14="http://schemas.microsoft.com/office/powerpoint/2010/main" Requires="p14">
      <p:transition spd="slow" p14:dur="2000" advTm="107154"/>
    </mc:Choice>
    <mc:Fallback>
      <p:transition spd="slow" advTm="10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B87312F5-03D9-4BBA-8846-F38699DA4CCC}"/>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04C7C005-2CCA-4A0B-B7BC-FBD38E25D461}"/>
              </a:ext>
            </a:extLst>
          </p:cNvPr>
          <p:cNvSpPr>
            <a:spLocks noGrp="1"/>
          </p:cNvSpPr>
          <p:nvPr>
            <p:ph type="body" sz="quarter" idx="31"/>
          </p:nvPr>
        </p:nvSpPr>
        <p:spPr/>
        <p:txBody>
          <a:bodyPr/>
          <a:lstStyle/>
          <a:p>
            <a:r>
              <a:rPr lang="en-US" dirty="0"/>
              <a:t>Driving screws in hard-to-reach places</a:t>
            </a:r>
            <a:endParaRPr lang="pl-PL" dirty="0"/>
          </a:p>
        </p:txBody>
      </p:sp>
      <p:sp>
        <p:nvSpPr>
          <p:cNvPr id="4" name="Symbol zastępczy tekstu 3">
            <a:extLst>
              <a:ext uri="{FF2B5EF4-FFF2-40B4-BE49-F238E27FC236}">
                <a16:creationId xmlns:a16="http://schemas.microsoft.com/office/drawing/2014/main" id="{992A4EED-C6C2-4C4A-8EC6-0A49650B47E8}"/>
              </a:ext>
            </a:extLst>
          </p:cNvPr>
          <p:cNvSpPr>
            <a:spLocks noGrp="1"/>
          </p:cNvSpPr>
          <p:nvPr>
            <p:ph type="body" sz="quarter" idx="32"/>
          </p:nvPr>
        </p:nvSpPr>
        <p:spPr/>
        <p:txBody>
          <a:bodyPr/>
          <a:lstStyle/>
          <a:p>
            <a:endParaRPr lang="pl-PL"/>
          </a:p>
        </p:txBody>
      </p:sp>
      <p:sp>
        <p:nvSpPr>
          <p:cNvPr id="5" name="Symbol zastępczy tekstu 4">
            <a:extLst>
              <a:ext uri="{FF2B5EF4-FFF2-40B4-BE49-F238E27FC236}">
                <a16:creationId xmlns:a16="http://schemas.microsoft.com/office/drawing/2014/main" id="{8F907BBD-BF85-4297-A75F-CBDB1E4EFE9B}"/>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2F15965A-9275-4AA9-81AE-86E3216AF470}"/>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8CFB32AE-1DF5-4804-964B-14ECDE8C5648}"/>
              </a:ext>
            </a:extLst>
          </p:cNvPr>
          <p:cNvSpPr>
            <a:spLocks noGrp="1"/>
          </p:cNvSpPr>
          <p:nvPr>
            <p:ph type="pic" sz="quarter" idx="30"/>
          </p:nvPr>
        </p:nvSpPr>
        <p:spPr/>
      </p:sp>
      <p:pic>
        <p:nvPicPr>
          <p:cNvPr id="9219" name="pic">
            <a:extLst>
              <a:ext uri="{FF2B5EF4-FFF2-40B4-BE49-F238E27FC236}">
                <a16:creationId xmlns:a16="http://schemas.microsoft.com/office/drawing/2014/main" id="{CEADAD48-E623-4D32-BE91-5671FA4E58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068" y="2828620"/>
            <a:ext cx="7593262" cy="120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źwięk 8">
            <a:hlinkClick r:id="" action="ppaction://media"/>
            <a:extLst>
              <a:ext uri="{FF2B5EF4-FFF2-40B4-BE49-F238E27FC236}">
                <a16:creationId xmlns:a16="http://schemas.microsoft.com/office/drawing/2014/main" id="{F846DBD4-7E67-445D-8483-74CF9FB483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9949790"/>
      </p:ext>
    </p:extLst>
  </p:cSld>
  <p:clrMapOvr>
    <a:masterClrMapping/>
  </p:clrMapOvr>
  <mc:AlternateContent xmlns:mc="http://schemas.openxmlformats.org/markup-compatibility/2006">
    <mc:Choice xmlns:p14="http://schemas.microsoft.com/office/powerpoint/2010/main" Requires="p14">
      <p:transition spd="slow" p14:dur="2000" advTm="46091"/>
    </mc:Choice>
    <mc:Fallback>
      <p:transition spd="slow" advTm="46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6CB417-DE61-4D30-BEC6-DBCC888477EF}"/>
              </a:ext>
            </a:extLst>
          </p:cNvPr>
          <p:cNvSpPr>
            <a:spLocks noGrp="1"/>
          </p:cNvSpPr>
          <p:nvPr>
            <p:ph type="ctrTitle"/>
          </p:nvPr>
        </p:nvSpPr>
        <p:spPr/>
        <p:txBody>
          <a:bodyPr>
            <a:noAutofit/>
          </a:bodyPr>
          <a:lstStyle/>
          <a:p>
            <a:r>
              <a:rPr lang="en-US" sz="4400" dirty="0"/>
              <a:t>Unit </a:t>
            </a:r>
            <a:r>
              <a:rPr lang="pl-PL" sz="4400" dirty="0"/>
              <a:t>9</a:t>
            </a:r>
            <a:r>
              <a:rPr lang="en-US" sz="4400" dirty="0"/>
              <a:t>. </a:t>
            </a:r>
            <a:endParaRPr lang="pl-PL" sz="4400" dirty="0"/>
          </a:p>
        </p:txBody>
      </p:sp>
      <p:sp>
        <p:nvSpPr>
          <p:cNvPr id="3" name="Podtytuł 2">
            <a:extLst>
              <a:ext uri="{FF2B5EF4-FFF2-40B4-BE49-F238E27FC236}">
                <a16:creationId xmlns:a16="http://schemas.microsoft.com/office/drawing/2014/main" id="{A14F665B-2206-4502-B5BC-2532D4E2516B}"/>
              </a:ext>
            </a:extLst>
          </p:cNvPr>
          <p:cNvSpPr>
            <a:spLocks noGrp="1"/>
          </p:cNvSpPr>
          <p:nvPr>
            <p:ph type="subTitle" idx="1"/>
          </p:nvPr>
        </p:nvSpPr>
        <p:spPr/>
        <p:txBody>
          <a:bodyPr/>
          <a:lstStyle/>
          <a:p>
            <a:r>
              <a:rPr lang="en-US" dirty="0"/>
              <a:t>8</a:t>
            </a:r>
            <a:r>
              <a:rPr lang="pl-PL" dirty="0"/>
              <a:t> </a:t>
            </a:r>
            <a:r>
              <a:rPr lang="pl-PL" dirty="0" err="1"/>
              <a:t>hour</a:t>
            </a:r>
            <a:endParaRPr lang="pl-PL" dirty="0"/>
          </a:p>
        </p:txBody>
      </p:sp>
    </p:spTree>
    <p:extLst>
      <p:ext uri="{BB962C8B-B14F-4D97-AF65-F5344CB8AC3E}">
        <p14:creationId xmlns:p14="http://schemas.microsoft.com/office/powerpoint/2010/main" val="1583600905"/>
      </p:ext>
    </p:extLst>
  </p:cSld>
  <p:clrMapOvr>
    <a:masterClrMapping/>
  </p:clrMapOvr>
  <mc:AlternateContent xmlns:mc="http://schemas.openxmlformats.org/markup-compatibility/2006" xmlns:p14="http://schemas.microsoft.com/office/powerpoint/2010/main">
    <mc:Choice Requires="p14">
      <p:transition spd="slow" p14:dur="2000" advTm="10246"/>
    </mc:Choice>
    <mc:Fallback xmlns="">
      <p:transition spd="slow" advTm="1024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obrazu 4">
            <a:extLst>
              <a:ext uri="{FF2B5EF4-FFF2-40B4-BE49-F238E27FC236}">
                <a16:creationId xmlns:a16="http://schemas.microsoft.com/office/drawing/2014/main" id="{3C9ED7AA-0DF8-42D1-A27A-3D5475A8C0B7}"/>
              </a:ext>
            </a:extLst>
          </p:cNvPr>
          <p:cNvSpPr>
            <a:spLocks noGrp="1"/>
          </p:cNvSpPr>
          <p:nvPr>
            <p:ph type="pic" sz="quarter" idx="13"/>
          </p:nvPr>
        </p:nvSpPr>
        <p:spPr/>
      </p:sp>
      <p:sp>
        <p:nvSpPr>
          <p:cNvPr id="6" name="Symbol zastępczy tekstu 5">
            <a:extLst>
              <a:ext uri="{FF2B5EF4-FFF2-40B4-BE49-F238E27FC236}">
                <a16:creationId xmlns:a16="http://schemas.microsoft.com/office/drawing/2014/main" id="{F547E6E9-48D3-4D75-922A-D5E2607E2B0E}"/>
              </a:ext>
            </a:extLst>
          </p:cNvPr>
          <p:cNvSpPr>
            <a:spLocks noGrp="1"/>
          </p:cNvSpPr>
          <p:nvPr>
            <p:ph type="body" sz="quarter" idx="16"/>
          </p:nvPr>
        </p:nvSpPr>
        <p:spPr/>
        <p:txBody>
          <a:bodyPr/>
          <a:lstStyle/>
          <a:p>
            <a:endParaRPr lang="pl-PL"/>
          </a:p>
        </p:txBody>
      </p:sp>
      <p:sp>
        <p:nvSpPr>
          <p:cNvPr id="9" name="Symbol zastępczy obrazu 8">
            <a:extLst>
              <a:ext uri="{FF2B5EF4-FFF2-40B4-BE49-F238E27FC236}">
                <a16:creationId xmlns:a16="http://schemas.microsoft.com/office/drawing/2014/main" id="{204177DE-F2E0-4560-9E3D-06A8BBED24DE}"/>
              </a:ext>
            </a:extLst>
          </p:cNvPr>
          <p:cNvSpPr>
            <a:spLocks noGrp="1"/>
          </p:cNvSpPr>
          <p:nvPr>
            <p:ph type="pic" sz="quarter" idx="29"/>
          </p:nvPr>
        </p:nvSpPr>
        <p:spPr/>
      </p:sp>
      <p:sp>
        <p:nvSpPr>
          <p:cNvPr id="10" name="Symbol zastępczy obrazu 9">
            <a:extLst>
              <a:ext uri="{FF2B5EF4-FFF2-40B4-BE49-F238E27FC236}">
                <a16:creationId xmlns:a16="http://schemas.microsoft.com/office/drawing/2014/main" id="{A546D1B1-A692-4C87-94BD-C8FCA024B725}"/>
              </a:ext>
            </a:extLst>
          </p:cNvPr>
          <p:cNvSpPr>
            <a:spLocks noGrp="1"/>
          </p:cNvSpPr>
          <p:nvPr>
            <p:ph type="pic" sz="quarter" idx="30"/>
          </p:nvPr>
        </p:nvSpPr>
        <p:spPr/>
      </p:sp>
      <p:sp>
        <p:nvSpPr>
          <p:cNvPr id="11" name="Symbol zastępczy tekstu 10">
            <a:extLst>
              <a:ext uri="{FF2B5EF4-FFF2-40B4-BE49-F238E27FC236}">
                <a16:creationId xmlns:a16="http://schemas.microsoft.com/office/drawing/2014/main" id="{BCAF1A15-60A3-4750-A5A4-66DE465E4729}"/>
              </a:ext>
            </a:extLst>
          </p:cNvPr>
          <p:cNvSpPr>
            <a:spLocks noGrp="1"/>
          </p:cNvSpPr>
          <p:nvPr>
            <p:ph type="body" sz="quarter" idx="31"/>
          </p:nvPr>
        </p:nvSpPr>
        <p:spPr/>
        <p:txBody>
          <a:bodyPr/>
          <a:lstStyle/>
          <a:p>
            <a:r>
              <a:rPr lang="en-US" dirty="0"/>
              <a:t>The method of making copper rivets or nails </a:t>
            </a:r>
            <a:endParaRPr lang="pl-PL" dirty="0"/>
          </a:p>
        </p:txBody>
      </p:sp>
      <p:sp>
        <p:nvSpPr>
          <p:cNvPr id="12" name="Symbol zastępczy tekstu 11">
            <a:extLst>
              <a:ext uri="{FF2B5EF4-FFF2-40B4-BE49-F238E27FC236}">
                <a16:creationId xmlns:a16="http://schemas.microsoft.com/office/drawing/2014/main" id="{F3CF7B37-9ADB-44B7-952C-792F42C424AF}"/>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8D1FDE2E-6AF3-4DC0-BAE5-841455867C5A}"/>
              </a:ext>
            </a:extLst>
          </p:cNvPr>
          <p:cNvSpPr>
            <a:spLocks noGrp="1"/>
          </p:cNvSpPr>
          <p:nvPr>
            <p:ph type="body" sz="quarter" idx="19"/>
          </p:nvPr>
        </p:nvSpPr>
        <p:spPr/>
        <p:txBody>
          <a:bodyPr/>
          <a:lstStyle/>
          <a:p>
            <a:endParaRPr lang="pl-PL"/>
          </a:p>
        </p:txBody>
      </p:sp>
      <p:sp>
        <p:nvSpPr>
          <p:cNvPr id="7" name="Symbol zastępczy tekstu 6">
            <a:extLst>
              <a:ext uri="{FF2B5EF4-FFF2-40B4-BE49-F238E27FC236}">
                <a16:creationId xmlns:a16="http://schemas.microsoft.com/office/drawing/2014/main" id="{FDBAEA2B-BCBE-45C0-A5B1-56C165FF448E}"/>
              </a:ext>
            </a:extLst>
          </p:cNvPr>
          <p:cNvSpPr>
            <a:spLocks noGrp="1"/>
          </p:cNvSpPr>
          <p:nvPr>
            <p:ph type="body" sz="quarter" idx="17"/>
          </p:nvPr>
        </p:nvSpPr>
        <p:spPr/>
        <p:txBody>
          <a:bodyPr/>
          <a:lstStyle/>
          <a:p>
            <a:pPr>
              <a:lnSpc>
                <a:spcPct val="150000"/>
              </a:lnSpc>
            </a:pPr>
            <a:r>
              <a:rPr lang="en-US" dirty="0"/>
              <a:t>a) drilling a hole</a:t>
            </a:r>
            <a:endParaRPr lang="pl-PL" dirty="0"/>
          </a:p>
          <a:p>
            <a:pPr>
              <a:lnSpc>
                <a:spcPct val="150000"/>
              </a:lnSpc>
            </a:pPr>
            <a:r>
              <a:rPr lang="en-US" dirty="0"/>
              <a:t>b) performing a boring for the rivet head</a:t>
            </a:r>
            <a:endParaRPr lang="pl-PL" dirty="0"/>
          </a:p>
          <a:p>
            <a:pPr>
              <a:lnSpc>
                <a:spcPct val="150000"/>
              </a:lnSpc>
            </a:pPr>
            <a:r>
              <a:rPr lang="en-US" dirty="0"/>
              <a:t>c) making the rivet head</a:t>
            </a:r>
            <a:r>
              <a:rPr lang="pl-PL" dirty="0"/>
              <a:t>.</a:t>
            </a:r>
            <a:r>
              <a:rPr lang="en-US" dirty="0"/>
              <a:t> </a:t>
            </a:r>
            <a:endParaRPr lang="pl-PL" dirty="0"/>
          </a:p>
        </p:txBody>
      </p:sp>
      <p:pic>
        <p:nvPicPr>
          <p:cNvPr id="10242" name="pic">
            <a:extLst>
              <a:ext uri="{FF2B5EF4-FFF2-40B4-BE49-F238E27FC236}">
                <a16:creationId xmlns:a16="http://schemas.microsoft.com/office/drawing/2014/main" id="{E1E77A27-9851-4D35-89A3-440896ED4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263" y="1723939"/>
            <a:ext cx="2560578" cy="386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55F2CB9F-074B-41AB-8630-05BAEC0F0C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2928562"/>
      </p:ext>
    </p:extLst>
  </p:cSld>
  <p:clrMapOvr>
    <a:masterClrMapping/>
  </p:clrMapOvr>
  <mc:AlternateContent xmlns:mc="http://schemas.openxmlformats.org/markup-compatibility/2006">
    <mc:Choice xmlns:p14="http://schemas.microsoft.com/office/powerpoint/2010/main" Requires="p14">
      <p:transition spd="slow" p14:dur="2000" advTm="166443"/>
    </mc:Choice>
    <mc:Fallback>
      <p:transition spd="slow" advTm="16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CD13998D-92C7-4FBE-A80F-CF1CF5120E19}"/>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A8BF2105-50F6-459D-A584-1F701CF5EB77}"/>
              </a:ext>
            </a:extLst>
          </p:cNvPr>
          <p:cNvSpPr>
            <a:spLocks noGrp="1"/>
          </p:cNvSpPr>
          <p:nvPr>
            <p:ph type="body" sz="quarter" idx="31"/>
          </p:nvPr>
        </p:nvSpPr>
        <p:spPr/>
        <p:txBody>
          <a:bodyPr/>
          <a:lstStyle/>
          <a:p>
            <a:r>
              <a:rPr lang="en-US" dirty="0"/>
              <a:t>A device for cutting rivet washers</a:t>
            </a:r>
            <a:endParaRPr lang="pl-PL" dirty="0"/>
          </a:p>
        </p:txBody>
      </p:sp>
      <p:sp>
        <p:nvSpPr>
          <p:cNvPr id="4" name="Symbol zastępczy tekstu 3">
            <a:extLst>
              <a:ext uri="{FF2B5EF4-FFF2-40B4-BE49-F238E27FC236}">
                <a16:creationId xmlns:a16="http://schemas.microsoft.com/office/drawing/2014/main" id="{A11870C7-6B01-49EF-B4FC-25E152DB6E75}"/>
              </a:ext>
            </a:extLst>
          </p:cNvPr>
          <p:cNvSpPr>
            <a:spLocks noGrp="1"/>
          </p:cNvSpPr>
          <p:nvPr>
            <p:ph type="body" sz="quarter" idx="32"/>
          </p:nvPr>
        </p:nvSpPr>
        <p:spPr/>
        <p:txBody>
          <a:bodyPr/>
          <a:lstStyle/>
          <a:p>
            <a:r>
              <a:rPr lang="pl-PL" dirty="0"/>
              <a:t>a) </a:t>
            </a:r>
            <a:r>
              <a:rPr lang="pl-PL" dirty="0" err="1"/>
              <a:t>die</a:t>
            </a:r>
            <a:r>
              <a:rPr lang="pl-PL" dirty="0"/>
              <a:t>, b) </a:t>
            </a:r>
            <a:r>
              <a:rPr lang="pl-PL" dirty="0" err="1"/>
              <a:t>washer</a:t>
            </a:r>
            <a:r>
              <a:rPr lang="pl-PL" dirty="0"/>
              <a:t> </a:t>
            </a:r>
            <a:r>
              <a:rPr lang="pl-PL" dirty="0" err="1"/>
              <a:t>cutter</a:t>
            </a:r>
            <a:r>
              <a:rPr lang="pl-PL" dirty="0"/>
              <a:t>, c) hole </a:t>
            </a:r>
            <a:r>
              <a:rPr lang="pl-PL" dirty="0" err="1"/>
              <a:t>cutter</a:t>
            </a:r>
            <a:endParaRPr lang="pl-PL" dirty="0"/>
          </a:p>
        </p:txBody>
      </p:sp>
      <p:sp>
        <p:nvSpPr>
          <p:cNvPr id="5" name="Symbol zastępczy tekstu 4">
            <a:extLst>
              <a:ext uri="{FF2B5EF4-FFF2-40B4-BE49-F238E27FC236}">
                <a16:creationId xmlns:a16="http://schemas.microsoft.com/office/drawing/2014/main" id="{E90FDD9C-E2E8-4180-8CAE-830F96266199}"/>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EB088E72-B980-4E25-A78E-27D941BC5E27}"/>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0623DDEA-129C-4CE4-B7F9-C1CAA318581F}"/>
              </a:ext>
            </a:extLst>
          </p:cNvPr>
          <p:cNvSpPr>
            <a:spLocks noGrp="1"/>
          </p:cNvSpPr>
          <p:nvPr>
            <p:ph type="pic" sz="quarter" idx="30"/>
          </p:nvPr>
        </p:nvSpPr>
        <p:spPr/>
      </p:sp>
      <p:pic>
        <p:nvPicPr>
          <p:cNvPr id="11266" name="pic">
            <a:extLst>
              <a:ext uri="{FF2B5EF4-FFF2-40B4-BE49-F238E27FC236}">
                <a16:creationId xmlns:a16="http://schemas.microsoft.com/office/drawing/2014/main" id="{4CA77DE4-994D-423B-93DE-709D56595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007" y="2112926"/>
            <a:ext cx="7117383" cy="29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źwięk 7">
            <a:hlinkClick r:id="" action="ppaction://media"/>
            <a:extLst>
              <a:ext uri="{FF2B5EF4-FFF2-40B4-BE49-F238E27FC236}">
                <a16:creationId xmlns:a16="http://schemas.microsoft.com/office/drawing/2014/main" id="{9F6D7A2C-2412-4CF9-8918-3979432434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7754633"/>
      </p:ext>
    </p:extLst>
  </p:cSld>
  <p:clrMapOvr>
    <a:masterClrMapping/>
  </p:clrMapOvr>
  <mc:AlternateContent xmlns:mc="http://schemas.openxmlformats.org/markup-compatibility/2006">
    <mc:Choice xmlns:p14="http://schemas.microsoft.com/office/powerpoint/2010/main" Requires="p14">
      <p:transition spd="slow" p14:dur="2000" advTm="83170"/>
    </mc:Choice>
    <mc:Fallback>
      <p:transition spd="slow" advTm="8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C0C33C21-608C-495A-B4C4-FAB69260105B}"/>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0C678F1B-A522-422E-BCF4-74402DBB85BF}"/>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143C3EC8-338B-4CF9-91C4-6D91976FA13D}"/>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87CA2401-3954-42EA-883D-1F5EFA037033}"/>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07CAF0C2-40D1-4416-8C35-15BFDD79D100}"/>
              </a:ext>
            </a:extLst>
          </p:cNvPr>
          <p:cNvSpPr>
            <a:spLocks noGrp="1"/>
          </p:cNvSpPr>
          <p:nvPr>
            <p:ph type="body" sz="quarter" idx="31"/>
          </p:nvPr>
        </p:nvSpPr>
        <p:spPr/>
        <p:txBody>
          <a:bodyPr/>
          <a:lstStyle/>
          <a:p>
            <a:r>
              <a:rPr lang="pl-PL" dirty="0" err="1"/>
              <a:t>Riveting</a:t>
            </a:r>
            <a:r>
              <a:rPr lang="pl-PL" dirty="0"/>
              <a:t> of </a:t>
            </a:r>
            <a:r>
              <a:rPr lang="pl-PL" dirty="0" err="1"/>
              <a:t>wooden</a:t>
            </a:r>
            <a:r>
              <a:rPr lang="pl-PL" dirty="0"/>
              <a:t> </a:t>
            </a:r>
            <a:r>
              <a:rPr lang="pl-PL" dirty="0" err="1"/>
              <a:t>elements</a:t>
            </a:r>
            <a:endParaRPr lang="pl-PL" dirty="0"/>
          </a:p>
        </p:txBody>
      </p:sp>
      <p:sp>
        <p:nvSpPr>
          <p:cNvPr id="7" name="Symbol zastępczy tekstu 6">
            <a:extLst>
              <a:ext uri="{FF2B5EF4-FFF2-40B4-BE49-F238E27FC236}">
                <a16:creationId xmlns:a16="http://schemas.microsoft.com/office/drawing/2014/main" id="{12382AF5-66B0-4686-AEC7-A7715B1C5BAB}"/>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F1E8053A-8F97-4C50-ADE5-7D0E43023C27}"/>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FFDDB323-FFD8-4857-BA1B-213E75E9F40E}"/>
              </a:ext>
            </a:extLst>
          </p:cNvPr>
          <p:cNvSpPr>
            <a:spLocks noGrp="1"/>
          </p:cNvSpPr>
          <p:nvPr>
            <p:ph type="body" sz="quarter" idx="17"/>
          </p:nvPr>
        </p:nvSpPr>
        <p:spPr/>
        <p:txBody>
          <a:bodyPr/>
          <a:lstStyle/>
          <a:p>
            <a:r>
              <a:rPr lang="pl-PL" dirty="0"/>
              <a:t>a) </a:t>
            </a:r>
            <a:r>
              <a:rPr lang="pl-PL" dirty="0" err="1"/>
              <a:t>tapping</a:t>
            </a:r>
            <a:r>
              <a:rPr lang="pl-PL" dirty="0"/>
              <a:t> </a:t>
            </a:r>
            <a:r>
              <a:rPr lang="pl-PL" dirty="0" err="1"/>
              <a:t>litter</a:t>
            </a:r>
            <a:r>
              <a:rPr lang="pl-PL" dirty="0"/>
              <a:t>; </a:t>
            </a:r>
          </a:p>
          <a:p>
            <a:r>
              <a:rPr lang="pl-PL" dirty="0"/>
              <a:t>b) </a:t>
            </a:r>
            <a:r>
              <a:rPr lang="pl-PL" dirty="0" err="1"/>
              <a:t>riveting</a:t>
            </a:r>
            <a:r>
              <a:rPr lang="pl-PL" dirty="0"/>
              <a:t> proces</a:t>
            </a:r>
          </a:p>
          <a:p>
            <a:endParaRPr lang="pl-PL" dirty="0"/>
          </a:p>
        </p:txBody>
      </p:sp>
      <p:pic>
        <p:nvPicPr>
          <p:cNvPr id="12290" name="pic">
            <a:extLst>
              <a:ext uri="{FF2B5EF4-FFF2-40B4-BE49-F238E27FC236}">
                <a16:creationId xmlns:a16="http://schemas.microsoft.com/office/drawing/2014/main" id="{2D80949C-7DC0-4F4A-A1FB-8B4532243F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399" y="1597985"/>
            <a:ext cx="2938306" cy="382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źwięk 9">
            <a:hlinkClick r:id="" action="ppaction://media"/>
            <a:extLst>
              <a:ext uri="{FF2B5EF4-FFF2-40B4-BE49-F238E27FC236}">
                <a16:creationId xmlns:a16="http://schemas.microsoft.com/office/drawing/2014/main" id="{FCC39C55-8CA6-4B47-8F79-F885872416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87048764"/>
      </p:ext>
    </p:extLst>
  </p:cSld>
  <p:clrMapOvr>
    <a:masterClrMapping/>
  </p:clrMapOvr>
  <mc:AlternateContent xmlns:mc="http://schemas.openxmlformats.org/markup-compatibility/2006">
    <mc:Choice xmlns:p14="http://schemas.microsoft.com/office/powerpoint/2010/main" Requires="p14">
      <p:transition spd="slow" p14:dur="2000" advTm="137404"/>
    </mc:Choice>
    <mc:Fallback>
      <p:transition spd="slow" advTm="137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p:cNvSpPr>
            <a:spLocks noGrp="1"/>
          </p:cNvSpPr>
          <p:nvPr>
            <p:ph type="pic" sz="quarter" idx="34"/>
          </p:nvPr>
        </p:nvSpPr>
        <p:spPr/>
      </p:sp>
      <p:sp>
        <p:nvSpPr>
          <p:cNvPr id="9" name="Bildplatzhalter 8"/>
          <p:cNvSpPr>
            <a:spLocks noGrp="1"/>
          </p:cNvSpPr>
          <p:nvPr>
            <p:ph type="pic" sz="quarter" idx="35"/>
          </p:nvPr>
        </p:nvSpPr>
        <p:spPr/>
      </p:sp>
      <p:sp>
        <p:nvSpPr>
          <p:cNvPr id="7" name="Textplatzhalter 6"/>
          <p:cNvSpPr>
            <a:spLocks noGrp="1"/>
          </p:cNvSpPr>
          <p:nvPr>
            <p:ph type="body" sz="quarter" idx="33"/>
          </p:nvPr>
        </p:nvSpPr>
        <p:spPr/>
        <p:txBody>
          <a:bodyPr/>
          <a:lstStyle/>
          <a:p>
            <a:endParaRPr lang="en-US"/>
          </a:p>
        </p:txBody>
      </p:sp>
      <p:sp>
        <p:nvSpPr>
          <p:cNvPr id="6" name="Textplatzhalter 5"/>
          <p:cNvSpPr>
            <a:spLocks noGrp="1"/>
          </p:cNvSpPr>
          <p:nvPr>
            <p:ph type="body" sz="quarter" idx="17"/>
          </p:nvPr>
        </p:nvSpPr>
        <p:spPr/>
        <p:txBody>
          <a:bodyPr/>
          <a:lstStyle/>
          <a:p>
            <a:endParaRPr lang="en-US" dirty="0"/>
          </a:p>
        </p:txBody>
      </p:sp>
      <p:sp>
        <p:nvSpPr>
          <p:cNvPr id="10" name="Textplatzhalter 9"/>
          <p:cNvSpPr>
            <a:spLocks noGrp="1"/>
          </p:cNvSpPr>
          <p:nvPr>
            <p:ph type="body" sz="quarter" idx="36"/>
          </p:nvPr>
        </p:nvSpPr>
        <p:spPr/>
        <p:txBody>
          <a:bodyPr/>
          <a:lstStyle/>
          <a:p>
            <a:endParaRPr lang="en-US" dirty="0"/>
          </a:p>
        </p:txBody>
      </p:sp>
    </p:spTree>
    <p:extLst>
      <p:ext uri="{BB962C8B-B14F-4D97-AF65-F5344CB8AC3E}">
        <p14:creationId xmlns:p14="http://schemas.microsoft.com/office/powerpoint/2010/main" val="33129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1F1C7910-87E6-4FD4-B585-B9AB15B17F2A}"/>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7B09F6B5-69B0-441B-B014-A2D6B47191B8}"/>
              </a:ext>
            </a:extLst>
          </p:cNvPr>
          <p:cNvSpPr>
            <a:spLocks noGrp="1"/>
          </p:cNvSpPr>
          <p:nvPr>
            <p:ph type="body" sz="quarter" idx="31"/>
          </p:nvPr>
        </p:nvSpPr>
        <p:spPr/>
        <p:txBody>
          <a:bodyPr/>
          <a:lstStyle/>
          <a:p>
            <a:r>
              <a:rPr lang="en-US" dirty="0"/>
              <a:t>Contact connectors</a:t>
            </a:r>
            <a:r>
              <a:rPr lang="pl-PL" dirty="0"/>
              <a:t> and c</a:t>
            </a:r>
            <a:r>
              <a:rPr lang="en-US" dirty="0" err="1"/>
              <a:t>onnection</a:t>
            </a:r>
            <a:r>
              <a:rPr lang="en-US" dirty="0"/>
              <a:t> </a:t>
            </a:r>
            <a:r>
              <a:rPr lang="pl-PL" dirty="0"/>
              <a:t>„</a:t>
            </a:r>
            <a:r>
              <a:rPr lang="en-US" dirty="0"/>
              <a:t>on a foreign</a:t>
            </a:r>
            <a:r>
              <a:rPr lang="pl-PL" dirty="0"/>
              <a:t> </a:t>
            </a:r>
            <a:r>
              <a:rPr lang="en-US" dirty="0"/>
              <a:t>tongue</a:t>
            </a:r>
            <a:r>
              <a:rPr lang="pl-PL" dirty="0"/>
              <a:t>”</a:t>
            </a:r>
            <a:endParaRPr lang="en-US" dirty="0"/>
          </a:p>
        </p:txBody>
      </p:sp>
      <p:sp>
        <p:nvSpPr>
          <p:cNvPr id="4" name="Symbol zastępczy tekstu 3">
            <a:extLst>
              <a:ext uri="{FF2B5EF4-FFF2-40B4-BE49-F238E27FC236}">
                <a16:creationId xmlns:a16="http://schemas.microsoft.com/office/drawing/2014/main" id="{D15835AF-2105-4B00-A522-239A206824A3}"/>
              </a:ext>
            </a:extLst>
          </p:cNvPr>
          <p:cNvSpPr>
            <a:spLocks noGrp="1"/>
          </p:cNvSpPr>
          <p:nvPr>
            <p:ph type="body" sz="quarter" idx="32"/>
          </p:nvPr>
        </p:nvSpPr>
        <p:spPr/>
        <p:txBody>
          <a:bodyPr/>
          <a:lstStyle/>
          <a:p>
            <a:endParaRPr lang="pl-PL" dirty="0"/>
          </a:p>
        </p:txBody>
      </p:sp>
      <p:sp>
        <p:nvSpPr>
          <p:cNvPr id="5" name="Symbol zastępczy tekstu 4">
            <a:extLst>
              <a:ext uri="{FF2B5EF4-FFF2-40B4-BE49-F238E27FC236}">
                <a16:creationId xmlns:a16="http://schemas.microsoft.com/office/drawing/2014/main" id="{5436CAF2-C0F3-4A1E-964A-4F71BD764D4D}"/>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7648D0F3-E9C9-49E6-8230-60BCACD4A7B6}"/>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F0EE9C2D-1220-48EE-B947-34EEAE34CD2A}"/>
              </a:ext>
            </a:extLst>
          </p:cNvPr>
          <p:cNvSpPr>
            <a:spLocks noGrp="1"/>
          </p:cNvSpPr>
          <p:nvPr>
            <p:ph type="pic" sz="quarter" idx="30"/>
          </p:nvPr>
        </p:nvSpPr>
        <p:spPr/>
      </p:sp>
      <p:pic>
        <p:nvPicPr>
          <p:cNvPr id="1026" name="pic">
            <a:extLst>
              <a:ext uri="{FF2B5EF4-FFF2-40B4-BE49-F238E27FC236}">
                <a16:creationId xmlns:a16="http://schemas.microsoft.com/office/drawing/2014/main" id="{492EC7B8-1C80-4400-9BAA-2DD26A01E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471" y="1849543"/>
            <a:ext cx="4251213" cy="1715187"/>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1FD5EFBC-3ED0-4D98-8288-1E8B4FF04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699" y="2842156"/>
            <a:ext cx="3801801" cy="23474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E7F55B42-493C-4BD7-A3AC-26DA6C0E0A92}"/>
              </a:ext>
            </a:extLst>
          </p:cNvPr>
          <p:cNvSpPr>
            <a:spLocks noChangeArrowheads="1"/>
          </p:cNvSpPr>
          <p:nvPr/>
        </p:nvSpPr>
        <p:spPr bwMode="auto">
          <a:xfrm>
            <a:off x="717048" y="3290500"/>
            <a:ext cx="3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12" name="Rectangle 3">
            <a:extLst>
              <a:ext uri="{FF2B5EF4-FFF2-40B4-BE49-F238E27FC236}">
                <a16:creationId xmlns:a16="http://schemas.microsoft.com/office/drawing/2014/main" id="{EC3B99B0-CE5E-4321-8912-0ED6699C4C29}"/>
              </a:ext>
            </a:extLst>
          </p:cNvPr>
          <p:cNvSpPr>
            <a:spLocks noChangeArrowheads="1"/>
          </p:cNvSpPr>
          <p:nvPr/>
        </p:nvSpPr>
        <p:spPr bwMode="auto">
          <a:xfrm>
            <a:off x="2741474" y="3287731"/>
            <a:ext cx="3113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pl-PL" altLang="pl-PL" sz="1200" dirty="0">
                <a:latin typeface="Calibri" panose="020F0502020204030204" pitchFamily="34" charset="0"/>
                <a:ea typeface="Times New Roman" panose="02020603050405020304" pitchFamily="18" charset="0"/>
                <a:cs typeface="Calibri" panose="020F0502020204030204" pitchFamily="34" charset="0"/>
              </a:rPr>
              <a:t>b</a:t>
            </a:r>
            <a:r>
              <a:rPr kumimoji="0" lang="pl-PL" altLang="pl-PL"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10" name="Prostokąt 9">
            <a:extLst>
              <a:ext uri="{FF2B5EF4-FFF2-40B4-BE49-F238E27FC236}">
                <a16:creationId xmlns:a16="http://schemas.microsoft.com/office/drawing/2014/main" id="{DD6AB0E8-6C50-4BFB-B87A-27EEC71CD76A}"/>
              </a:ext>
            </a:extLst>
          </p:cNvPr>
          <p:cNvSpPr/>
          <p:nvPr/>
        </p:nvSpPr>
        <p:spPr>
          <a:xfrm>
            <a:off x="828674" y="3467908"/>
            <a:ext cx="2051908" cy="369332"/>
          </a:xfrm>
          <a:prstGeom prst="rect">
            <a:avLst/>
          </a:prstGeom>
        </p:spPr>
        <p:txBody>
          <a:bodyPr wrap="none">
            <a:spAutoFit/>
          </a:bodyPr>
          <a:lstStyle/>
          <a:p>
            <a:r>
              <a:rPr lang="en-US" dirty="0"/>
              <a:t>Contact connectors</a:t>
            </a:r>
            <a:r>
              <a:rPr lang="pl-PL" dirty="0"/>
              <a:t> </a:t>
            </a:r>
          </a:p>
        </p:txBody>
      </p:sp>
      <p:sp>
        <p:nvSpPr>
          <p:cNvPr id="11" name="Prostokąt 10">
            <a:extLst>
              <a:ext uri="{FF2B5EF4-FFF2-40B4-BE49-F238E27FC236}">
                <a16:creationId xmlns:a16="http://schemas.microsoft.com/office/drawing/2014/main" id="{56C5EB57-159A-4F55-86EC-D6B3FADF01A6}"/>
              </a:ext>
            </a:extLst>
          </p:cNvPr>
          <p:cNvSpPr/>
          <p:nvPr/>
        </p:nvSpPr>
        <p:spPr>
          <a:xfrm>
            <a:off x="5150374" y="5189577"/>
            <a:ext cx="3316101" cy="369332"/>
          </a:xfrm>
          <a:prstGeom prst="rect">
            <a:avLst/>
          </a:prstGeom>
        </p:spPr>
        <p:txBody>
          <a:bodyPr wrap="none">
            <a:spAutoFit/>
          </a:bodyPr>
          <a:lstStyle/>
          <a:p>
            <a:r>
              <a:rPr lang="pl-PL" dirty="0"/>
              <a:t>„</a:t>
            </a:r>
            <a:r>
              <a:rPr lang="en-US" dirty="0"/>
              <a:t>on a foreign</a:t>
            </a:r>
            <a:r>
              <a:rPr lang="pl-PL" dirty="0"/>
              <a:t> </a:t>
            </a:r>
            <a:r>
              <a:rPr lang="en-US" dirty="0"/>
              <a:t>tongue</a:t>
            </a:r>
            <a:r>
              <a:rPr lang="pl-PL" dirty="0"/>
              <a:t>” c</a:t>
            </a:r>
            <a:r>
              <a:rPr lang="en-US" dirty="0" err="1"/>
              <a:t>onnection</a:t>
            </a:r>
            <a:endParaRPr lang="en-US" dirty="0"/>
          </a:p>
        </p:txBody>
      </p:sp>
      <p:pic>
        <p:nvPicPr>
          <p:cNvPr id="9" name="Dźwięk 8">
            <a:hlinkClick r:id="" action="ppaction://media"/>
            <a:extLst>
              <a:ext uri="{FF2B5EF4-FFF2-40B4-BE49-F238E27FC236}">
                <a16:creationId xmlns:a16="http://schemas.microsoft.com/office/drawing/2014/main" id="{5370E048-B11D-407C-8549-A6966324A3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05926300"/>
      </p:ext>
    </p:extLst>
  </p:cSld>
  <p:clrMapOvr>
    <a:masterClrMapping/>
  </p:clrMapOvr>
  <mc:AlternateContent xmlns:mc="http://schemas.openxmlformats.org/markup-compatibility/2006">
    <mc:Choice xmlns:p14="http://schemas.microsoft.com/office/powerpoint/2010/main" Requires="p14">
      <p:transition spd="slow" p14:dur="2000" advTm="41755"/>
    </mc:Choice>
    <mc:Fallback>
      <p:transition spd="slow" advTm="4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0E90FB7F-A9BE-4ABF-995E-8C48563AC137}"/>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53663EA3-47FE-4C8E-9DEC-3B68DF9E7DCB}"/>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5B3A1837-BF73-496C-AB5A-65B640021D89}"/>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0DC28C5E-5BD6-4135-ADEA-B1342ACBED60}"/>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2DBFC8D8-08BC-445F-BD6A-90C9C9787553}"/>
              </a:ext>
            </a:extLst>
          </p:cNvPr>
          <p:cNvSpPr>
            <a:spLocks noGrp="1"/>
          </p:cNvSpPr>
          <p:nvPr>
            <p:ph type="body" sz="quarter" idx="31"/>
          </p:nvPr>
        </p:nvSpPr>
        <p:spPr/>
        <p:txBody>
          <a:bodyPr/>
          <a:lstStyle/>
          <a:p>
            <a:r>
              <a:rPr lang="pl-PL" dirty="0" err="1"/>
              <a:t>Rebate</a:t>
            </a:r>
            <a:r>
              <a:rPr lang="pl-PL" dirty="0"/>
              <a:t> joint</a:t>
            </a:r>
          </a:p>
        </p:txBody>
      </p:sp>
      <p:sp>
        <p:nvSpPr>
          <p:cNvPr id="7" name="Symbol zastępczy tekstu 6">
            <a:extLst>
              <a:ext uri="{FF2B5EF4-FFF2-40B4-BE49-F238E27FC236}">
                <a16:creationId xmlns:a16="http://schemas.microsoft.com/office/drawing/2014/main" id="{3A861849-BF5B-4216-927A-6A88D9F2AC73}"/>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0D54D16B-F054-40C2-81C4-E7E859C8F3CF}"/>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23B61631-AD82-473B-AF1C-0DB7F8E50E7B}"/>
              </a:ext>
            </a:extLst>
          </p:cNvPr>
          <p:cNvSpPr>
            <a:spLocks noGrp="1"/>
          </p:cNvSpPr>
          <p:nvPr>
            <p:ph type="body" sz="quarter" idx="17"/>
          </p:nvPr>
        </p:nvSpPr>
        <p:spPr/>
        <p:txBody>
          <a:bodyPr/>
          <a:lstStyle/>
          <a:p>
            <a:r>
              <a:rPr lang="en-US" dirty="0"/>
              <a:t>a) cutting a circle with a ridge</a:t>
            </a:r>
            <a:r>
              <a:rPr lang="pl-PL" dirty="0"/>
              <a:t>,</a:t>
            </a:r>
          </a:p>
          <a:p>
            <a:r>
              <a:rPr lang="en-US" dirty="0"/>
              <a:t>b) flattening and sanding the frame</a:t>
            </a:r>
            <a:r>
              <a:rPr lang="pl-PL" dirty="0"/>
              <a:t>,</a:t>
            </a:r>
          </a:p>
          <a:p>
            <a:r>
              <a:rPr lang="en-US" dirty="0"/>
              <a:t>c) ready connection</a:t>
            </a:r>
            <a:r>
              <a:rPr lang="pl-PL" dirty="0"/>
              <a:t>.</a:t>
            </a:r>
            <a:r>
              <a:rPr lang="en-US" dirty="0"/>
              <a:t> </a:t>
            </a:r>
            <a:endParaRPr lang="pl-PL" dirty="0"/>
          </a:p>
        </p:txBody>
      </p:sp>
      <p:pic>
        <p:nvPicPr>
          <p:cNvPr id="1026" name="pic">
            <a:extLst>
              <a:ext uri="{FF2B5EF4-FFF2-40B4-BE49-F238E27FC236}">
                <a16:creationId xmlns:a16="http://schemas.microsoft.com/office/drawing/2014/main" id="{1CB0780D-B6FC-4288-89F1-535B90018027}"/>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t="8917"/>
          <a:stretch>
            <a:fillRect/>
          </a:stretch>
        </p:blipFill>
        <p:spPr bwMode="auto">
          <a:xfrm>
            <a:off x="871406" y="1209471"/>
            <a:ext cx="3606267" cy="137558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4B43055A-FA1A-4B9B-A951-A618895B0AD3}"/>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773216" y="2731853"/>
            <a:ext cx="3689863" cy="11658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3DCDDC4D-86E9-4F36-B698-1470F66E819D}"/>
              </a:ext>
            </a:extLst>
          </p:cNvPr>
          <p:cNvSpPr>
            <a:spLocks noChangeArrowheads="1"/>
          </p:cNvSpPr>
          <p:nvPr/>
        </p:nvSpPr>
        <p:spPr bwMode="auto">
          <a:xfrm>
            <a:off x="4022059" y="2290306"/>
            <a:ext cx="3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B4804F33-3DC0-4142-83E6-66EE5DE67E3D}"/>
              </a:ext>
            </a:extLst>
          </p:cNvPr>
          <p:cNvSpPr>
            <a:spLocks noChangeArrowheads="1"/>
          </p:cNvSpPr>
          <p:nvPr/>
        </p:nvSpPr>
        <p:spPr bwMode="auto">
          <a:xfrm>
            <a:off x="4003449" y="3556752"/>
            <a:ext cx="3113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12" name="Rectangle 5">
            <a:extLst>
              <a:ext uri="{FF2B5EF4-FFF2-40B4-BE49-F238E27FC236}">
                <a16:creationId xmlns:a16="http://schemas.microsoft.com/office/drawing/2014/main" id="{41442E1B-2B50-431A-A9C9-30AF3B3B0F0A}"/>
              </a:ext>
            </a:extLst>
          </p:cNvPr>
          <p:cNvSpPr>
            <a:spLocks noChangeArrowheads="1"/>
          </p:cNvSpPr>
          <p:nvPr/>
        </p:nvSpPr>
        <p:spPr bwMode="auto">
          <a:xfrm>
            <a:off x="512618" y="42920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7" name="Obraz 16">
            <a:extLst>
              <a:ext uri="{FF2B5EF4-FFF2-40B4-BE49-F238E27FC236}">
                <a16:creationId xmlns:a16="http://schemas.microsoft.com/office/drawing/2014/main" id="{2D73AD5A-BC84-4828-88CF-022C4B07AB68}"/>
              </a:ext>
            </a:extLst>
          </p:cNvPr>
          <p:cNvPicPr>
            <a:picLocks noChangeAspect="1"/>
          </p:cNvPicPr>
          <p:nvPr/>
        </p:nvPicPr>
        <p:blipFill>
          <a:blip r:embed="rId7">
            <a:grayscl/>
          </a:blip>
          <a:stretch>
            <a:fillRect/>
          </a:stretch>
        </p:blipFill>
        <p:spPr>
          <a:xfrm>
            <a:off x="842164" y="3998299"/>
            <a:ext cx="3381986" cy="1313720"/>
          </a:xfrm>
          <a:prstGeom prst="rect">
            <a:avLst/>
          </a:prstGeom>
        </p:spPr>
      </p:pic>
      <p:sp>
        <p:nvSpPr>
          <p:cNvPr id="20" name="Rectangle 4">
            <a:extLst>
              <a:ext uri="{FF2B5EF4-FFF2-40B4-BE49-F238E27FC236}">
                <a16:creationId xmlns:a16="http://schemas.microsoft.com/office/drawing/2014/main" id="{0B1D648D-1412-40DC-8E50-9DA19C3E860D}"/>
              </a:ext>
            </a:extLst>
          </p:cNvPr>
          <p:cNvSpPr>
            <a:spLocks noChangeArrowheads="1"/>
          </p:cNvSpPr>
          <p:nvPr/>
        </p:nvSpPr>
        <p:spPr bwMode="auto">
          <a:xfrm>
            <a:off x="4045793" y="4859889"/>
            <a:ext cx="2968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pic>
        <p:nvPicPr>
          <p:cNvPr id="13" name="Dźwięk 12">
            <a:hlinkClick r:id="" action="ppaction://media"/>
            <a:extLst>
              <a:ext uri="{FF2B5EF4-FFF2-40B4-BE49-F238E27FC236}">
                <a16:creationId xmlns:a16="http://schemas.microsoft.com/office/drawing/2014/main" id="{66CAF5A4-15DA-4D7A-8209-21DB967663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7707590"/>
      </p:ext>
    </p:extLst>
  </p:cSld>
  <p:clrMapOvr>
    <a:masterClrMapping/>
  </p:clrMapOvr>
  <mc:AlternateContent xmlns:mc="http://schemas.openxmlformats.org/markup-compatibility/2006">
    <mc:Choice xmlns:p14="http://schemas.microsoft.com/office/powerpoint/2010/main" Requires="p14">
      <p:transition spd="slow" p14:dur="2000" advTm="77021"/>
    </mc:Choice>
    <mc:Fallback>
      <p:transition spd="slow" advTm="7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399236B0-5C91-421D-B255-DBDD08106BFC}"/>
              </a:ext>
            </a:extLst>
          </p:cNvPr>
          <p:cNvSpPr>
            <a:spLocks noGrp="1"/>
          </p:cNvSpPr>
          <p:nvPr>
            <p:ph type="body" sz="quarter" idx="14"/>
          </p:nvPr>
        </p:nvSpPr>
        <p:spPr/>
        <p:txBody>
          <a:bodyPr/>
          <a:lstStyle/>
          <a:p>
            <a:r>
              <a:rPr lang="pl-PL" dirty="0" err="1"/>
              <a:t>Parallel</a:t>
            </a:r>
            <a:r>
              <a:rPr lang="pl-PL" dirty="0"/>
              <a:t> front </a:t>
            </a:r>
            <a:r>
              <a:rPr lang="pl-PL" dirty="0" err="1"/>
              <a:t>connections</a:t>
            </a:r>
            <a:endParaRPr lang="pl-PL" dirty="0"/>
          </a:p>
        </p:txBody>
      </p:sp>
      <p:sp>
        <p:nvSpPr>
          <p:cNvPr id="3" name="Symbol zastępczy tekstu 2">
            <a:extLst>
              <a:ext uri="{FF2B5EF4-FFF2-40B4-BE49-F238E27FC236}">
                <a16:creationId xmlns:a16="http://schemas.microsoft.com/office/drawing/2014/main" id="{F348C749-FB06-4DBF-A248-ABB800E946B4}"/>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BDF9FC37-3130-4A01-9E74-E54B73E078A0}"/>
              </a:ext>
            </a:extLst>
          </p:cNvPr>
          <p:cNvSpPr>
            <a:spLocks noGrp="1"/>
          </p:cNvSpPr>
          <p:nvPr>
            <p:ph type="body" sz="quarter" idx="24"/>
          </p:nvPr>
        </p:nvSpPr>
        <p:spPr/>
        <p:txBody>
          <a:bodyPr/>
          <a:lstStyle/>
          <a:p>
            <a:pPr algn="r"/>
            <a:r>
              <a:rPr lang="pl-PL" dirty="0"/>
              <a:t>a) no-profile </a:t>
            </a:r>
            <a:r>
              <a:rPr lang="pl-PL" dirty="0" err="1"/>
              <a:t>miter</a:t>
            </a:r>
            <a:r>
              <a:rPr lang="pl-PL" dirty="0"/>
              <a:t>, </a:t>
            </a:r>
          </a:p>
          <a:p>
            <a:pPr algn="r"/>
            <a:r>
              <a:rPr lang="pl-PL" dirty="0"/>
              <a:t>b) </a:t>
            </a:r>
            <a:r>
              <a:rPr lang="pl-PL" dirty="0" err="1"/>
              <a:t>simple</a:t>
            </a:r>
            <a:r>
              <a:rPr lang="pl-PL" dirty="0"/>
              <a:t> </a:t>
            </a:r>
            <a:r>
              <a:rPr lang="pl-PL" dirty="0" err="1"/>
              <a:t>overlap</a:t>
            </a:r>
            <a:r>
              <a:rPr lang="pl-PL" dirty="0"/>
              <a:t>,</a:t>
            </a:r>
          </a:p>
          <a:p>
            <a:pPr algn="r"/>
            <a:r>
              <a:rPr lang="pl-PL" dirty="0"/>
              <a:t>c) </a:t>
            </a:r>
            <a:r>
              <a:rPr lang="pl-PL" dirty="0" err="1"/>
              <a:t>contact</a:t>
            </a:r>
            <a:r>
              <a:rPr lang="pl-PL" dirty="0"/>
              <a:t> </a:t>
            </a:r>
            <a:r>
              <a:rPr lang="pl-PL" dirty="0" err="1"/>
              <a:t>oblique</a:t>
            </a:r>
            <a:r>
              <a:rPr lang="pl-PL" dirty="0"/>
              <a:t>.</a:t>
            </a:r>
          </a:p>
        </p:txBody>
      </p:sp>
      <p:sp>
        <p:nvSpPr>
          <p:cNvPr id="5" name="Symbol zastępczy tekstu 4">
            <a:extLst>
              <a:ext uri="{FF2B5EF4-FFF2-40B4-BE49-F238E27FC236}">
                <a16:creationId xmlns:a16="http://schemas.microsoft.com/office/drawing/2014/main" id="{7C848E50-C914-450E-9934-E8AC8458C941}"/>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B24FCF7D-2716-49A7-B020-CB11877AC227}"/>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DC5D6DB3-161D-421D-9545-10458BEE50DF}"/>
              </a:ext>
            </a:extLst>
          </p:cNvPr>
          <p:cNvSpPr>
            <a:spLocks noGrp="1"/>
          </p:cNvSpPr>
          <p:nvPr>
            <p:ph type="pic" sz="quarter" idx="30"/>
          </p:nvPr>
        </p:nvSpPr>
        <p:spPr/>
      </p:sp>
      <p:pic>
        <p:nvPicPr>
          <p:cNvPr id="2050" name="pic">
            <a:extLst>
              <a:ext uri="{FF2B5EF4-FFF2-40B4-BE49-F238E27FC236}">
                <a16:creationId xmlns:a16="http://schemas.microsoft.com/office/drawing/2014/main" id="{F0DEB3AE-AC93-4E17-BFF4-109CFC0CFB5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53" b="92105" l="2920" r="96606">
                        <a14:foregroundMark x1="65114" y1="2193" x2="65983" y2="21930"/>
                        <a14:foregroundMark x1="65983" y1="21930" x2="54223" y2="44298"/>
                        <a14:foregroundMark x1="54223" y1="44298" x2="56748" y2="62061"/>
                        <a14:foregroundMark x1="56748" y1="62061" x2="63220" y2="72149"/>
                        <a14:foregroundMark x1="63220" y1="72149" x2="69358" y2="72149"/>
                        <a14:foregroundMark x1="95980" y1="77231" x2="98106" y2="91009"/>
                        <a14:foregroundMark x1="98106" y1="91009" x2="91634" y2="96930"/>
                        <a14:foregroundMark x1="91634" y1="96930" x2="4183" y2="90789"/>
                        <a14:foregroundMark x1="4183" y1="90789" x2="552" y2="19079"/>
                        <a14:foregroundMark x1="552" y1="19079" x2="7814" y2="5482"/>
                        <a14:foregroundMark x1="7814" y1="5482" x2="16338" y2="4605"/>
                        <a14:foregroundMark x1="16338" y1="4605" x2="47198" y2="11184"/>
                        <a14:foregroundMark x1="47198" y1="11184" x2="65114" y2="8553"/>
                        <a14:foregroundMark x1="59669" y1="13158" x2="47751" y2="34211"/>
                        <a14:foregroundMark x1="3078" y1="19518" x2="9629" y2="72588"/>
                        <a14:foregroundMark x1="9629" y1="72588" x2="10655" y2="74781"/>
                        <a14:foregroundMark x1="3631" y1="10088" x2="3078" y2="83772"/>
                        <a14:foregroundMark x1="7972" y1="96930" x2="24625" y2="93202"/>
                        <a14:foregroundMark x1="24625" y1="93202" x2="40410" y2="93202"/>
                        <a14:foregroundMark x1="40410" y1="93202" x2="47356" y2="92105"/>
                        <a14:foregroundMark x1="47356" y1="92105" x2="50197" y2="92105"/>
                        <a14:foregroundMark x1="43015" y1="58553" x2="29203" y2="83772"/>
                        <a14:foregroundMark x1="96606" y1="85746" x2="83110" y2="92105"/>
                        <a14:foregroundMark x1="32360" y1="15351" x2="21073" y2="41009"/>
                        <a14:foregroundMark x1="21073" y1="41009" x2="20837" y2="41009"/>
                        <a14:backgroundMark x1="75217" y1="14693" x2="75217" y2="42763"/>
                        <a14:backgroundMark x1="71586" y1="15789" x2="84057" y2="43640"/>
                        <a14:backgroundMark x1="77269" y1="39474" x2="86898" y2="16447"/>
                        <a14:backgroundMark x1="97869" y1="74342" x2="73402" y2="71711"/>
                        <a14:backgroundMark x1="73402" y1="71711" x2="68508" y2="57675"/>
                        <a14:backgroundMark x1="68508" y1="57675" x2="67640" y2="19956"/>
                        <a14:backgroundMark x1="67640" y1="19956" x2="68350" y2="6360"/>
                        <a14:backgroundMark x1="76164" y1="32237" x2="74822" y2="55921"/>
                        <a14:backgroundMark x1="74822" y1="55921" x2="70639" y2="37281"/>
                        <a14:backgroundMark x1="70639" y1="37281" x2="69613" y2="17325"/>
                        <a14:backgroundMark x1="69613" y1="17325" x2="76401" y2="12719"/>
                        <a14:backgroundMark x1="76401" y1="12719" x2="84136" y2="21930"/>
                        <a14:backgroundMark x1="84136" y1="21930" x2="76401" y2="39254"/>
                        <a14:backgroundMark x1="76401" y1="39254" x2="84925" y2="28509"/>
                        <a14:backgroundMark x1="84925" y1="28509" x2="88871" y2="43860"/>
                        <a14:backgroundMark x1="88871" y1="43860" x2="96212" y2="30263"/>
                        <a14:backgroundMark x1="96212" y1="30263" x2="92502" y2="54605"/>
                        <a14:backgroundMark x1="92502" y1="54605" x2="93923" y2="29825"/>
                        <a14:backgroundMark x1="93923" y1="29825" x2="92976" y2="54167"/>
                        <a14:backgroundMark x1="92976" y1="54167" x2="94712" y2="33991"/>
                        <a14:backgroundMark x1="94712" y1="33991" x2="90923" y2="54605"/>
                        <a14:backgroundMark x1="90923" y1="54605" x2="88713" y2="23684"/>
                        <a14:backgroundMark x1="88713" y1="23684" x2="81452" y2="38377"/>
                        <a14:backgroundMark x1="81452" y1="38377" x2="81847" y2="17982"/>
                        <a14:backgroundMark x1="81847" y1="17982" x2="80900" y2="50658"/>
                        <a14:backgroundMark x1="80900" y1="50658" x2="87530" y2="61184"/>
                        <a14:backgroundMark x1="87530" y1="61184" x2="91634" y2="33114"/>
                        <a14:backgroundMark x1="91634" y1="33114" x2="83031" y2="27193"/>
                        <a14:backgroundMark x1="83031" y1="27193" x2="79242" y2="51754"/>
                        <a14:backgroundMark x1="79242" y1="51754" x2="79558" y2="70614"/>
                        <a14:backgroundMark x1="79558" y1="70614" x2="89187" y2="62281"/>
                        <a14:backgroundMark x1="89187" y1="62281" x2="91713" y2="45175"/>
                        <a14:backgroundMark x1="91713" y1="45175" x2="89187" y2="22149"/>
                        <a14:backgroundMark x1="89187" y1="22149" x2="82163" y2="35746"/>
                        <a14:backgroundMark x1="82163" y1="35746" x2="86267" y2="53509"/>
                        <a14:backgroundMark x1="86267" y1="53509" x2="94870" y2="40132"/>
                        <a14:backgroundMark x1="94870" y1="40132" x2="91634" y2="19298"/>
                        <a14:backgroundMark x1="91634" y1="19298" x2="83899" y2="16667"/>
                        <a14:backgroundMark x1="83899" y1="16667" x2="78769" y2="36404"/>
                        <a14:backgroundMark x1="78769" y1="36404" x2="87372" y2="32895"/>
                        <a14:backgroundMark x1="87372" y1="32895" x2="80584" y2="31579"/>
                        <a14:backgroundMark x1="80584" y1="31579" x2="81452" y2="50658"/>
                        <a14:backgroundMark x1="81452" y1="50658" x2="88240" y2="35526"/>
                        <a14:backgroundMark x1="88240" y1="35526" x2="81373" y2="26974"/>
                        <a14:backgroundMark x1="81373" y1="26974" x2="79006" y2="43860"/>
                        <a14:backgroundMark x1="79006" y1="43860" x2="87687" y2="34430"/>
                        <a14:backgroundMark x1="87687" y1="34430" x2="84530" y2="10965"/>
                        <a14:backgroundMark x1="84530" y1="10965" x2="74980" y2="25877"/>
                        <a14:backgroundMark x1="74980" y1="25877" x2="74349" y2="44737"/>
                        <a14:backgroundMark x1="74349" y1="44737" x2="82320" y2="44956"/>
                        <a14:backgroundMark x1="82320" y1="44956" x2="83425" y2="25219"/>
                        <a14:backgroundMark x1="83425" y1="25219" x2="75375" y2="32675"/>
                        <a14:backgroundMark x1="75375" y1="32675" x2="84057" y2="36404"/>
                        <a14:backgroundMark x1="84057" y1="36404" x2="84609" y2="17982"/>
                        <a14:backgroundMark x1="84609" y1="17982" x2="75138" y2="20614"/>
                        <a14:backgroundMark x1="75138" y1="20614" x2="72612" y2="40132"/>
                        <a14:backgroundMark x1="72612" y1="40132" x2="82242" y2="34430"/>
                        <a14:backgroundMark x1="82242" y1="34430" x2="77348" y2="7456"/>
                        <a14:backgroundMark x1="77348" y1="7456" x2="72691" y2="22807"/>
                        <a14:backgroundMark x1="72691" y1="22807" x2="72218" y2="41009"/>
                        <a14:backgroundMark x1="72218" y1="41009" x2="75375" y2="24561"/>
                        <a14:backgroundMark x1="75375" y1="24561" x2="69692" y2="39474"/>
                        <a14:backgroundMark x1="69692" y1="39474" x2="66772" y2="57675"/>
                        <a14:backgroundMark x1="66772" y1="57675" x2="72928" y2="47149"/>
                        <a14:backgroundMark x1="72928" y1="47149" x2="74743" y2="24123"/>
                        <a14:backgroundMark x1="74743" y1="24123" x2="69929" y2="44079"/>
                        <a14:backgroundMark x1="69929" y1="44079" x2="71192" y2="25877"/>
                        <a14:backgroundMark x1="71192" y1="25877" x2="69692" y2="23246"/>
                        <a14:backgroundMark x1="77664" y1="11623" x2="85951" y2="11623"/>
                        <a14:backgroundMark x1="85951" y1="11623" x2="93291" y2="11404"/>
                        <a14:backgroundMark x1="93291" y1="11404" x2="85162" y2="6140"/>
                        <a14:backgroundMark x1="85162" y1="6140" x2="93607" y2="5702"/>
                        <a14:backgroundMark x1="93607" y1="5702" x2="81768" y2="1535"/>
                        <a14:backgroundMark x1="81768" y1="1535" x2="98027" y2="6798"/>
                        <a14:backgroundMark x1="98027" y1="6798" x2="97553" y2="39035"/>
                        <a14:backgroundMark x1="97553" y1="39035" x2="97001" y2="9430"/>
                        <a14:backgroundMark x1="97001" y1="9430" x2="95422" y2="33333"/>
                        <a14:backgroundMark x1="95422" y1="33333" x2="95580" y2="6360"/>
                        <a14:backgroundMark x1="95580" y1="6360" x2="91318" y2="25439"/>
                        <a14:backgroundMark x1="91318" y1="25439" x2="91160" y2="3728"/>
                        <a14:backgroundMark x1="91160" y1="3728" x2="87766" y2="19298"/>
                        <a14:backgroundMark x1="87766" y1="19298" x2="82794" y2="2632"/>
                        <a14:backgroundMark x1="82794" y1="2632" x2="76401" y2="16447"/>
                        <a14:backgroundMark x1="76401" y1="16447" x2="74586" y2="10088"/>
                        <a14:backgroundMark x1="69140" y1="42105" x2="69771" y2="3509"/>
                        <a14:backgroundMark x1="69771" y1="3509" x2="76480" y2="1096"/>
                        <a14:backgroundMark x1="76480" y1="1096" x2="83978" y2="1974"/>
                        <a14:backgroundMark x1="83978" y1="1974" x2="67956" y2="11623"/>
                        <a14:backgroundMark x1="67956" y1="11623" x2="76638" y2="10307"/>
                        <a14:backgroundMark x1="76638" y1="10307" x2="69692" y2="13158"/>
                        <a14:backgroundMark x1="69692" y1="13158" x2="75691" y2="4605"/>
                        <a14:backgroundMark x1="75691" y1="4605" x2="82242" y2="10965"/>
                        <a14:backgroundMark x1="82242" y1="10965" x2="91713" y2="9649"/>
                        <a14:backgroundMark x1="91713" y1="9649" x2="98185" y2="3947"/>
                        <a14:backgroundMark x1="98185" y1="3947" x2="91713" y2="12719"/>
                        <a14:backgroundMark x1="91713" y1="12719" x2="85320" y2="1754"/>
                        <a14:backgroundMark x1="85320" y1="1754" x2="82399" y2="19079"/>
                        <a14:backgroundMark x1="82399" y1="19079" x2="78611" y2="15351"/>
                        <a14:backgroundMark x1="75770" y1="66447" x2="89818" y2="60965"/>
                        <a14:backgroundMark x1="89818" y1="60965" x2="72376" y2="45833"/>
                        <a14:backgroundMark x1="72376" y1="45833" x2="73639" y2="67325"/>
                        <a14:backgroundMark x1="73639" y1="67325" x2="68903" y2="53509"/>
                        <a14:backgroundMark x1="68903" y1="53509" x2="75848" y2="46491"/>
                        <a14:backgroundMark x1="75848" y1="46491" x2="76953" y2="65132"/>
                        <a14:backgroundMark x1="76953" y1="65132" x2="80189" y2="46930"/>
                        <a14:backgroundMark x1="80189" y1="46930" x2="78769" y2="64912"/>
                        <a14:backgroundMark x1="78769" y1="64912" x2="78927" y2="40570"/>
                        <a14:backgroundMark x1="78927" y1="40570" x2="77585" y2="58333"/>
                        <a14:backgroundMark x1="77585" y1="58333" x2="80584" y2="42105"/>
                        <a14:backgroundMark x1="80584" y1="42105" x2="77190" y2="61184"/>
                        <a14:backgroundMark x1="77190" y1="61184" x2="78532" y2="40570"/>
                        <a14:backgroundMark x1="78532" y1="40570" x2="75454" y2="62719"/>
                        <a14:backgroundMark x1="75454" y1="62719" x2="75927" y2="41447"/>
                        <a14:backgroundMark x1="75927" y1="41447" x2="72849" y2="61404"/>
                        <a14:backgroundMark x1="72849" y1="61404" x2="70639" y2="51535"/>
                        <a14:backgroundMark x1="89187" y1="66447" x2="96606" y2="65789"/>
                        <a14:backgroundMark x1="96606" y1="65789" x2="89661" y2="63816"/>
                        <a14:backgroundMark x1="89661" y1="63816" x2="98579" y2="63596"/>
                        <a14:backgroundMark x1="98579" y1="63596" x2="91871" y2="62061"/>
                        <a14:backgroundMark x1="91871" y1="62061" x2="98343" y2="58772"/>
                        <a14:backgroundMark x1="98343" y1="58772" x2="90371" y2="57895"/>
                        <a14:backgroundMark x1="90371" y1="57895" x2="97790" y2="57675"/>
                        <a14:backgroundMark x1="97790" y1="57675" x2="95107" y2="40132"/>
                        <a14:backgroundMark x1="95107" y1="40132" x2="88161" y2="37719"/>
                        <a14:backgroundMark x1="88161" y1="37719" x2="96133" y2="39912"/>
                        <a14:backgroundMark x1="96133" y1="39912" x2="85556" y2="42982"/>
                        <a14:backgroundMark x1="85556" y1="42982" x2="92818" y2="33553"/>
                        <a14:backgroundMark x1="92818" y1="33553" x2="97001" y2="50000"/>
                        <a14:backgroundMark x1="97001" y1="50000" x2="97474" y2="30482"/>
                        <a14:backgroundMark x1="97474" y1="30482" x2="88477" y2="42763"/>
                        <a14:backgroundMark x1="88477" y1="42763" x2="97080" y2="44737"/>
                        <a14:backgroundMark x1="97080" y1="44737" x2="89266" y2="50658"/>
                        <a14:backgroundMark x1="89266" y1="50658" x2="97316" y2="42982"/>
                        <a14:backgroundMark x1="97316" y1="42982" x2="91160" y2="54167"/>
                        <a14:backgroundMark x1="91160" y1="54167" x2="98421" y2="47368"/>
                        <a14:backgroundMark x1="98421" y1="47368" x2="90529" y2="53509"/>
                        <a14:backgroundMark x1="90529" y1="53509" x2="98500" y2="53728"/>
                        <a14:backgroundMark x1="98500" y1="53728" x2="96764" y2="33333"/>
                        <a14:backgroundMark x1="96764" y1="33333" x2="91476" y2="49342"/>
                        <a14:backgroundMark x1="91476" y1="49342" x2="97711" y2="38377"/>
                        <a14:backgroundMark x1="97711" y1="38377" x2="98343" y2="18860"/>
                        <a14:backgroundMark x1="98343" y1="18860" x2="94791" y2="47368"/>
                        <a14:backgroundMark x1="94791" y1="47368" x2="98343" y2="23465"/>
                        <a14:backgroundMark x1="98343" y1="23465" x2="97948" y2="2851"/>
                        <a14:backgroundMark x1="97948" y1="2851" x2="96448" y2="27412"/>
                        <a14:backgroundMark x1="96448" y1="27412" x2="96369" y2="9211"/>
                        <a14:backgroundMark x1="96369" y1="9211" x2="88871" y2="5482"/>
                        <a14:backgroundMark x1="88871" y1="5482" x2="99526" y2="13158"/>
                        <a14:backgroundMark x1="99526" y1="13158" x2="89661" y2="8553"/>
                        <a14:backgroundMark x1="89661" y1="8553" x2="98658" y2="5044"/>
                        <a14:backgroundMark x1="98658" y1="5044" x2="90845" y2="2412"/>
                        <a14:backgroundMark x1="90845" y1="2412" x2="98658" y2="4167"/>
                        <a14:backgroundMark x1="98658" y1="4167" x2="89582" y2="2851"/>
                        <a14:backgroundMark x1="89582" y1="2851" x2="98185" y2="14474"/>
                        <a14:backgroundMark x1="98185" y1="14474" x2="84530" y2="4167"/>
                        <a14:backgroundMark x1="84530" y1="4167" x2="84846" y2="4167"/>
                        <a14:backgroundMark x1="99053" y1="13158" x2="99132" y2="40351"/>
                        <a14:backgroundMark x1="99132" y1="40351" x2="98500" y2="14035"/>
                        <a14:backgroundMark x1="98500" y1="14035" x2="97632" y2="59430"/>
                        <a14:backgroundMark x1="97632" y1="59430" x2="99211" y2="39912"/>
                        <a14:backgroundMark x1="99211" y1="39912" x2="97869" y2="43640"/>
                        <a14:backgroundMark x1="98500" y1="52193" x2="92897" y2="66447"/>
                        <a14:backgroundMark x1="92897" y1="66447" x2="86504" y2="60526"/>
                        <a14:backgroundMark x1="86504" y1="60526" x2="94949" y2="61623"/>
                        <a14:backgroundMark x1="94949" y1="61623" x2="87924" y2="61184"/>
                        <a14:backgroundMark x1="87924" y1="61184" x2="96133" y2="64035"/>
                        <a14:backgroundMark x1="96133" y1="64035" x2="89424" y2="61184"/>
                        <a14:backgroundMark x1="89424" y1="61184" x2="96606" y2="60088"/>
                        <a14:backgroundMark x1="96606" y1="60088" x2="88398" y2="58553"/>
                        <a14:backgroundMark x1="88398" y1="58553" x2="97474" y2="61184"/>
                        <a14:backgroundMark x1="97474" y1="61184" x2="90923" y2="60965"/>
                        <a14:backgroundMark x1="90923" y1="60965" x2="98106" y2="64254"/>
                        <a14:backgroundMark x1="98106" y1="64254" x2="83662" y2="61623"/>
                        <a14:backgroundMark x1="83662" y1="61623" x2="92818" y2="71711"/>
                        <a14:backgroundMark x1="92818" y1="71711" x2="79953" y2="67105"/>
                        <a14:backgroundMark x1="79953" y1="67105" x2="90213" y2="66447"/>
                        <a14:backgroundMark x1="90213" y1="66447" x2="79795" y2="66447"/>
                        <a14:backgroundMark x1="79795" y1="66447" x2="96290" y2="69298"/>
                        <a14:backgroundMark x1="96290" y1="69298" x2="85478" y2="70614"/>
                        <a14:backgroundMark x1="85478" y1="70614" x2="94554" y2="74781"/>
                        <a14:backgroundMark x1="94554" y1="74781" x2="77585" y2="72149"/>
                        <a14:backgroundMark x1="77585" y1="72149" x2="89897" y2="76316"/>
                        <a14:backgroundMark x1="89897" y1="76316" x2="97159" y2="71053"/>
                        <a14:backgroundMark x1="97159" y1="71053" x2="98264" y2="52632"/>
                        <a14:backgroundMark x1="81452" y1="68421" x2="74586" y2="67763"/>
                        <a14:backgroundMark x1="74586" y1="67763" x2="79479" y2="51316"/>
                        <a14:backgroundMark x1="79479" y1="51316" x2="74112" y2="64254"/>
                        <a14:backgroundMark x1="74112" y1="64254" x2="69061" y2="52412"/>
                        <a14:backgroundMark x1="69061" y1="52412" x2="70718" y2="71930"/>
                        <a14:backgroundMark x1="70718" y1="71930" x2="76875" y2="65132"/>
                        <a14:backgroundMark x1="76875" y1="65132" x2="71192" y2="55482"/>
                        <a14:backgroundMark x1="71192" y1="55482" x2="77901" y2="55482"/>
                        <a14:backgroundMark x1="77901" y1="55482" x2="70955" y2="55044"/>
                        <a14:backgroundMark x1="70955" y1="55044" x2="77190" y2="62719"/>
                        <a14:backgroundMark x1="77190" y1="62719" x2="70639" y2="66228"/>
                        <a14:backgroundMark x1="70639" y1="66228" x2="78137" y2="65351"/>
                        <a14:backgroundMark x1="78137" y1="65351" x2="70481" y2="63377"/>
                        <a14:backgroundMark x1="70481" y1="63377" x2="83425" y2="66886"/>
                        <a14:backgroundMark x1="83425" y1="66886" x2="74822" y2="69956"/>
                        <a14:backgroundMark x1="74822" y1="69956" x2="82478" y2="72588"/>
                        <a14:backgroundMark x1="82478" y1="72588" x2="73007" y2="69956"/>
                        <a14:backgroundMark x1="73007" y1="69956" x2="82478" y2="65351"/>
                        <a14:backgroundMark x1="82478" y1="65351" x2="73402" y2="61184"/>
                        <a14:backgroundMark x1="73402" y1="61184" x2="80347" y2="63158"/>
                        <a14:backgroundMark x1="80347" y1="63158" x2="67167" y2="58991"/>
                        <a14:backgroundMark x1="67167" y1="58991" x2="74822" y2="59649"/>
                        <a14:backgroundMark x1="74822" y1="59649" x2="75375" y2="61184"/>
                        <a14:backgroundMark x1="72612" y1="1316" x2="72612" y2="1316"/>
                        <a14:backgroundMark x1="72612" y1="1316" x2="79795" y2="877"/>
                        <a14:backgroundMark x1="79795" y1="877" x2="92028" y2="877"/>
                        <a14:backgroundMark x1="68193" y1="3509" x2="74586" y2="2851"/>
                        <a14:backgroundMark x1="74586" y1="2851" x2="77664" y2="2851"/>
                        <a14:backgroundMark x1="99290" y1="9211" x2="99842" y2="35088"/>
                        <a14:backgroundMark x1="98737" y1="28728" x2="99369" y2="50658"/>
                        <a14:backgroundMark x1="99369" y1="50658" x2="98343" y2="43860"/>
                        <a14:backgroundMark x1="68745" y1="2412" x2="78216" y2="2412"/>
                        <a14:backgroundMark x1="78216" y1="219" x2="72849" y2="877"/>
                        <a14:backgroundMark x1="71192" y1="1316" x2="73244" y2="219"/>
                        <a14:backgroundMark x1="68903" y1="5044" x2="70560" y2="13816"/>
                        <a14:backgroundMark x1="68903" y1="877" x2="71507" y2="219"/>
                        <a14:backgroundMark x1="99132" y1="32456" x2="99842" y2="55702"/>
                        <a14:backgroundMark x1="99842" y1="55702" x2="98185" y2="45395"/>
                        <a14:backgroundMark x1="68903" y1="13377" x2="67640" y2="219"/>
                        <a14:backgroundMark x1="69298" y1="14254" x2="66535" y2="877"/>
                        <a14:backgroundMark x1="67956" y1="25219" x2="67640" y2="3509"/>
                        <a14:backgroundMark x1="98895" y1="51535" x2="99132" y2="75439"/>
                        <a14:backgroundMark x1="95738" y1="71711" x2="99842" y2="68640"/>
                        <a14:backgroundMark x1="96290" y1="70833" x2="99842" y2="73246"/>
                      </a14:backgroundRemoval>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7309" y="2249663"/>
            <a:ext cx="7437581" cy="267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źwięk 7">
            <a:hlinkClick r:id="" action="ppaction://media"/>
            <a:extLst>
              <a:ext uri="{FF2B5EF4-FFF2-40B4-BE49-F238E27FC236}">
                <a16:creationId xmlns:a16="http://schemas.microsoft.com/office/drawing/2014/main" id="{ECAFAA1F-647C-45CD-BF3C-C52A4700D6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4135594"/>
      </p:ext>
    </p:extLst>
  </p:cSld>
  <p:clrMapOvr>
    <a:masterClrMapping/>
  </p:clrMapOvr>
  <mc:AlternateContent xmlns:mc="http://schemas.openxmlformats.org/markup-compatibility/2006">
    <mc:Choice xmlns:p14="http://schemas.microsoft.com/office/powerpoint/2010/main" Requires="p14">
      <p:transition spd="slow" p14:dur="2000" advTm="67802"/>
    </mc:Choice>
    <mc:Fallback>
      <p:transition spd="slow" advTm="6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84453959-3035-40F6-8C86-B8578D436F05}"/>
              </a:ext>
            </a:extLst>
          </p:cNvPr>
          <p:cNvSpPr>
            <a:spLocks noGrp="1"/>
          </p:cNvSpPr>
          <p:nvPr>
            <p:ph type="body" sz="quarter" idx="14"/>
          </p:nvPr>
        </p:nvSpPr>
        <p:spPr/>
        <p:txBody>
          <a:bodyPr/>
          <a:lstStyle/>
          <a:p>
            <a:r>
              <a:rPr lang="pl-PL" dirty="0"/>
              <a:t>Fin joint</a:t>
            </a:r>
          </a:p>
        </p:txBody>
      </p:sp>
      <p:sp>
        <p:nvSpPr>
          <p:cNvPr id="3" name="Symbol zastępczy tekstu 2">
            <a:extLst>
              <a:ext uri="{FF2B5EF4-FFF2-40B4-BE49-F238E27FC236}">
                <a16:creationId xmlns:a16="http://schemas.microsoft.com/office/drawing/2014/main" id="{5DFAFB11-7E6B-492F-9910-4CBF154072DA}"/>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4DD720F9-2552-44C3-93CB-2BB0E380DAA9}"/>
              </a:ext>
            </a:extLst>
          </p:cNvPr>
          <p:cNvSpPr>
            <a:spLocks noGrp="1"/>
          </p:cNvSpPr>
          <p:nvPr>
            <p:ph type="body" sz="quarter" idx="24"/>
          </p:nvPr>
        </p:nvSpPr>
        <p:spPr/>
        <p:txBody>
          <a:bodyPr/>
          <a:lstStyle/>
          <a:p>
            <a:r>
              <a:rPr lang="en-US" dirty="0"/>
              <a:t>a) unilateral</a:t>
            </a:r>
            <a:r>
              <a:rPr lang="pl-PL" dirty="0"/>
              <a:t>,</a:t>
            </a:r>
          </a:p>
          <a:p>
            <a:r>
              <a:rPr lang="en-US" dirty="0"/>
              <a:t>b) two-sided</a:t>
            </a:r>
            <a:r>
              <a:rPr lang="pl-PL" dirty="0"/>
              <a:t>.</a:t>
            </a:r>
          </a:p>
        </p:txBody>
      </p:sp>
      <p:sp>
        <p:nvSpPr>
          <p:cNvPr id="5" name="Symbol zastępczy tekstu 4">
            <a:extLst>
              <a:ext uri="{FF2B5EF4-FFF2-40B4-BE49-F238E27FC236}">
                <a16:creationId xmlns:a16="http://schemas.microsoft.com/office/drawing/2014/main" id="{409CB196-8679-4929-96E9-5F79146716C7}"/>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63C73AA3-8FF2-45C2-9B3C-C40CB1E4E70F}"/>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FC5F6753-E181-464C-8647-21E1B12D9B11}"/>
              </a:ext>
            </a:extLst>
          </p:cNvPr>
          <p:cNvSpPr>
            <a:spLocks noGrp="1"/>
          </p:cNvSpPr>
          <p:nvPr>
            <p:ph type="pic" sz="quarter" idx="30"/>
          </p:nvPr>
        </p:nvSpPr>
        <p:spPr/>
      </p:sp>
      <p:pic>
        <p:nvPicPr>
          <p:cNvPr id="3074" name="pic">
            <a:extLst>
              <a:ext uri="{FF2B5EF4-FFF2-40B4-BE49-F238E27FC236}">
                <a16:creationId xmlns:a16="http://schemas.microsoft.com/office/drawing/2014/main" id="{9A212E92-8CA6-4F02-9101-C20C049A11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57"/>
          <a:stretch>
            <a:fillRect/>
          </a:stretch>
        </p:blipFill>
        <p:spPr bwMode="auto">
          <a:xfrm>
            <a:off x="3447240" y="1727813"/>
            <a:ext cx="2844748" cy="2467734"/>
          </a:xfrm>
          <a:prstGeom prst="snip2SameRect">
            <a:avLst>
              <a:gd name="adj1" fmla="val 15399"/>
              <a:gd name="adj2" fmla="val 0"/>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BDF9EC20-29A7-4C0C-8AD8-E614A6AEE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329" y="3214255"/>
            <a:ext cx="2499765" cy="23446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7C92F0AB-E984-4E47-8A85-B145FEA6E4E2}"/>
              </a:ext>
            </a:extLst>
          </p:cNvPr>
          <p:cNvSpPr>
            <a:spLocks noChangeArrowheads="1"/>
          </p:cNvSpPr>
          <p:nvPr/>
        </p:nvSpPr>
        <p:spPr bwMode="auto">
          <a:xfrm>
            <a:off x="3142348" y="3916091"/>
            <a:ext cx="3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pl-PL"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a:t>
            </a:r>
            <a:endParaRPr kumimoji="0" lang="en-US" altLang="pl-PL" sz="1800" b="0" i="0" u="none" strike="noStrike" cap="none" normalizeH="0" baseline="0" dirty="0">
              <a:ln>
                <a:noFill/>
              </a:ln>
              <a:solidFill>
                <a:schemeClr val="tx1"/>
              </a:solidFill>
              <a:effectLst/>
              <a:latin typeface="Arial" panose="020B0604020202020204" pitchFamily="34" charset="0"/>
            </a:endParaRPr>
          </a:p>
        </p:txBody>
      </p:sp>
      <p:sp>
        <p:nvSpPr>
          <p:cNvPr id="9" name="Rectangle 4">
            <a:extLst>
              <a:ext uri="{FF2B5EF4-FFF2-40B4-BE49-F238E27FC236}">
                <a16:creationId xmlns:a16="http://schemas.microsoft.com/office/drawing/2014/main" id="{BD45D280-DD79-4E9B-9AC4-FEB29CF7C8B8}"/>
              </a:ext>
            </a:extLst>
          </p:cNvPr>
          <p:cNvSpPr>
            <a:spLocks noChangeArrowheads="1"/>
          </p:cNvSpPr>
          <p:nvPr/>
        </p:nvSpPr>
        <p:spPr bwMode="auto">
          <a:xfrm>
            <a:off x="5918025" y="5331100"/>
            <a:ext cx="3113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pl-PL"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a:t>
            </a:r>
            <a:endParaRPr kumimoji="0" lang="en-US" altLang="pl-PL" sz="1800" b="0" i="0" u="none" strike="noStrike" cap="none" normalizeH="0" baseline="0" dirty="0">
              <a:ln>
                <a:noFill/>
              </a:ln>
              <a:solidFill>
                <a:schemeClr val="tx1"/>
              </a:solidFill>
              <a:effectLst/>
              <a:latin typeface="Arial" panose="020B0604020202020204" pitchFamily="34" charset="0"/>
            </a:endParaRPr>
          </a:p>
        </p:txBody>
      </p:sp>
      <p:sp>
        <p:nvSpPr>
          <p:cNvPr id="10" name="Rectangle 5">
            <a:extLst>
              <a:ext uri="{FF2B5EF4-FFF2-40B4-BE49-F238E27FC236}">
                <a16:creationId xmlns:a16="http://schemas.microsoft.com/office/drawing/2014/main" id="{3AD14D67-8850-4609-A8A3-ABA6FBF094D5}"/>
              </a:ext>
            </a:extLst>
          </p:cNvPr>
          <p:cNvSpPr>
            <a:spLocks noChangeArrowheads="1"/>
          </p:cNvSpPr>
          <p:nvPr/>
        </p:nvSpPr>
        <p:spPr bwMode="auto">
          <a:xfrm>
            <a:off x="812800" y="544892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1" name="Dźwięk 10">
            <a:hlinkClick r:id="" action="ppaction://media"/>
            <a:extLst>
              <a:ext uri="{FF2B5EF4-FFF2-40B4-BE49-F238E27FC236}">
                <a16:creationId xmlns:a16="http://schemas.microsoft.com/office/drawing/2014/main" id="{C5F8842B-2281-4656-9CB9-B72A26D2FA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1766476"/>
      </p:ext>
    </p:extLst>
  </p:cSld>
  <p:clrMapOvr>
    <a:masterClrMapping/>
  </p:clrMapOvr>
  <mc:AlternateContent xmlns:mc="http://schemas.openxmlformats.org/markup-compatibility/2006">
    <mc:Choice xmlns:p14="http://schemas.microsoft.com/office/powerpoint/2010/main" Requires="p14">
      <p:transition spd="slow" p14:dur="2000" advTm="65556"/>
    </mc:Choice>
    <mc:Fallback>
      <p:transition spd="slow" advTm="6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A3AF409D-5F23-4BCA-9101-E649BE90E65B}"/>
              </a:ext>
            </a:extLst>
          </p:cNvPr>
          <p:cNvSpPr>
            <a:spLocks noGrp="1"/>
          </p:cNvSpPr>
          <p:nvPr>
            <p:ph type="body" sz="quarter" idx="14"/>
          </p:nvPr>
        </p:nvSpPr>
        <p:spPr/>
        <p:txBody>
          <a:bodyPr/>
          <a:lstStyle/>
          <a:p>
            <a:r>
              <a:rPr lang="en-US" dirty="0"/>
              <a:t>Socket and spigot connection</a:t>
            </a:r>
            <a:endParaRPr lang="pl-PL" dirty="0"/>
          </a:p>
        </p:txBody>
      </p:sp>
      <p:sp>
        <p:nvSpPr>
          <p:cNvPr id="3" name="Symbol zastępczy tekstu 2">
            <a:extLst>
              <a:ext uri="{FF2B5EF4-FFF2-40B4-BE49-F238E27FC236}">
                <a16:creationId xmlns:a16="http://schemas.microsoft.com/office/drawing/2014/main" id="{2C1F6B91-A424-497A-A6E4-4918F8CEBA1C}"/>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622FBC97-A9BF-4E29-9D13-6423C9B4C6D0}"/>
              </a:ext>
            </a:extLst>
          </p:cNvPr>
          <p:cNvSpPr>
            <a:spLocks noGrp="1"/>
          </p:cNvSpPr>
          <p:nvPr>
            <p:ph type="body" sz="quarter" idx="24"/>
          </p:nvPr>
        </p:nvSpPr>
        <p:spPr/>
        <p:txBody>
          <a:bodyPr/>
          <a:lstStyle/>
          <a:p>
            <a:r>
              <a:rPr lang="en-US" dirty="0"/>
              <a:t>a) finished tenon and seat,</a:t>
            </a:r>
            <a:endParaRPr lang="pl-PL" dirty="0"/>
          </a:p>
          <a:p>
            <a:r>
              <a:rPr lang="en-US" dirty="0"/>
              <a:t>b) making the nest.</a:t>
            </a:r>
          </a:p>
          <a:p>
            <a:endParaRPr lang="pl-PL" dirty="0"/>
          </a:p>
        </p:txBody>
      </p:sp>
      <p:sp>
        <p:nvSpPr>
          <p:cNvPr id="5" name="Symbol zastępczy tekstu 4">
            <a:extLst>
              <a:ext uri="{FF2B5EF4-FFF2-40B4-BE49-F238E27FC236}">
                <a16:creationId xmlns:a16="http://schemas.microsoft.com/office/drawing/2014/main" id="{165991A3-1EAF-44FE-812E-F47CB28D6CB2}"/>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17DA2780-9D1B-4D7D-B149-22FCBB76735B}"/>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0A1EC908-20F9-4960-9A6E-D11DC11E4E0A}"/>
              </a:ext>
            </a:extLst>
          </p:cNvPr>
          <p:cNvSpPr>
            <a:spLocks noGrp="1"/>
          </p:cNvSpPr>
          <p:nvPr>
            <p:ph type="pic" sz="quarter" idx="30"/>
          </p:nvPr>
        </p:nvSpPr>
        <p:spPr/>
      </p:sp>
      <p:pic>
        <p:nvPicPr>
          <p:cNvPr id="4098" name="pic">
            <a:extLst>
              <a:ext uri="{FF2B5EF4-FFF2-40B4-BE49-F238E27FC236}">
                <a16:creationId xmlns:a16="http://schemas.microsoft.com/office/drawing/2014/main" id="{C8823A57-FA93-41B5-B7F8-C175E9AC7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99" y="3297112"/>
            <a:ext cx="7670800" cy="14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rostokąt 8">
            <a:extLst>
              <a:ext uri="{FF2B5EF4-FFF2-40B4-BE49-F238E27FC236}">
                <a16:creationId xmlns:a16="http://schemas.microsoft.com/office/drawing/2014/main" id="{F7C26877-4C81-4A00-A5E0-0BF3F071E792}"/>
              </a:ext>
            </a:extLst>
          </p:cNvPr>
          <p:cNvSpPr/>
          <p:nvPr/>
        </p:nvSpPr>
        <p:spPr>
          <a:xfrm>
            <a:off x="735999" y="4291821"/>
            <a:ext cx="365806" cy="369332"/>
          </a:xfrm>
          <a:prstGeom prst="rect">
            <a:avLst/>
          </a:prstGeom>
        </p:spPr>
        <p:txBody>
          <a:bodyPr wrap="none">
            <a:spAutoFit/>
          </a:bodyPr>
          <a:lstStyle/>
          <a:p>
            <a:r>
              <a:rPr lang="pl-PL" dirty="0">
                <a:latin typeface="Calibri" panose="020F0502020204030204" pitchFamily="34" charset="0"/>
                <a:ea typeface="Times New Roman" panose="02020603050405020304" pitchFamily="18" charset="0"/>
              </a:rPr>
              <a:t>a)</a:t>
            </a:r>
            <a:endParaRPr lang="pl-PL" dirty="0"/>
          </a:p>
        </p:txBody>
      </p:sp>
      <p:sp>
        <p:nvSpPr>
          <p:cNvPr id="11" name="Prostokąt 10">
            <a:extLst>
              <a:ext uri="{FF2B5EF4-FFF2-40B4-BE49-F238E27FC236}">
                <a16:creationId xmlns:a16="http://schemas.microsoft.com/office/drawing/2014/main" id="{546F7B30-C028-45FD-87D8-5A532D7BC613}"/>
              </a:ext>
            </a:extLst>
          </p:cNvPr>
          <p:cNvSpPr/>
          <p:nvPr/>
        </p:nvSpPr>
        <p:spPr>
          <a:xfrm>
            <a:off x="4205893" y="4291821"/>
            <a:ext cx="377026" cy="369332"/>
          </a:xfrm>
          <a:prstGeom prst="rect">
            <a:avLst/>
          </a:prstGeom>
        </p:spPr>
        <p:txBody>
          <a:bodyPr wrap="none">
            <a:spAutoFit/>
          </a:bodyPr>
          <a:lstStyle/>
          <a:p>
            <a:r>
              <a:rPr lang="pl-PL" dirty="0">
                <a:latin typeface="Calibri" panose="020F0502020204030204" pitchFamily="34" charset="0"/>
                <a:ea typeface="Times New Roman" panose="02020603050405020304" pitchFamily="18" charset="0"/>
              </a:rPr>
              <a:t>b)</a:t>
            </a:r>
            <a:endParaRPr lang="pl-PL" dirty="0"/>
          </a:p>
        </p:txBody>
      </p:sp>
      <p:pic>
        <p:nvPicPr>
          <p:cNvPr id="8" name="Dźwięk 7">
            <a:hlinkClick r:id="" action="ppaction://media"/>
            <a:extLst>
              <a:ext uri="{FF2B5EF4-FFF2-40B4-BE49-F238E27FC236}">
                <a16:creationId xmlns:a16="http://schemas.microsoft.com/office/drawing/2014/main" id="{3615E5FA-DCF8-4030-A6E3-E24C49EB1F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7592311"/>
      </p:ext>
    </p:extLst>
  </p:cSld>
  <p:clrMapOvr>
    <a:masterClrMapping/>
  </p:clrMapOvr>
  <mc:AlternateContent xmlns:mc="http://schemas.openxmlformats.org/markup-compatibility/2006">
    <mc:Choice xmlns:p14="http://schemas.microsoft.com/office/powerpoint/2010/main" Requires="p14">
      <p:transition spd="slow" p14:dur="2000" advTm="49726"/>
    </mc:Choice>
    <mc:Fallback>
      <p:transition spd="slow" advTm="4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
            <a:extLst>
              <a:ext uri="{FF2B5EF4-FFF2-40B4-BE49-F238E27FC236}">
                <a16:creationId xmlns:a16="http://schemas.microsoft.com/office/drawing/2014/main" id="{2D9C2A42-E00F-4705-8F87-97EFE3B3C8D2}"/>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574473" y="2508812"/>
            <a:ext cx="4637215" cy="2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ekstu 1">
            <a:extLst>
              <a:ext uri="{FF2B5EF4-FFF2-40B4-BE49-F238E27FC236}">
                <a16:creationId xmlns:a16="http://schemas.microsoft.com/office/drawing/2014/main" id="{29E3D68C-A943-48F6-8420-732298B4AD07}"/>
              </a:ext>
            </a:extLst>
          </p:cNvPr>
          <p:cNvSpPr>
            <a:spLocks noGrp="1"/>
          </p:cNvSpPr>
          <p:nvPr>
            <p:ph type="body" sz="quarter" idx="14"/>
          </p:nvPr>
        </p:nvSpPr>
        <p:spPr/>
        <p:txBody>
          <a:bodyPr/>
          <a:lstStyle/>
          <a:p>
            <a:r>
              <a:rPr lang="pl-PL" dirty="0" err="1"/>
              <a:t>Finger</a:t>
            </a:r>
            <a:r>
              <a:rPr lang="pl-PL" dirty="0"/>
              <a:t> and </a:t>
            </a:r>
            <a:r>
              <a:rPr lang="pl-PL" dirty="0" err="1"/>
              <a:t>dovetail</a:t>
            </a:r>
            <a:r>
              <a:rPr lang="pl-PL" dirty="0"/>
              <a:t> joint</a:t>
            </a:r>
          </a:p>
        </p:txBody>
      </p:sp>
      <p:sp>
        <p:nvSpPr>
          <p:cNvPr id="3" name="Symbol zastępczy tekstu 2">
            <a:extLst>
              <a:ext uri="{FF2B5EF4-FFF2-40B4-BE49-F238E27FC236}">
                <a16:creationId xmlns:a16="http://schemas.microsoft.com/office/drawing/2014/main" id="{35F8ED8A-0B40-43D0-9846-DAE412F2A6E5}"/>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858B3729-91B6-4B49-82DA-A1214C859AE7}"/>
              </a:ext>
            </a:extLst>
          </p:cNvPr>
          <p:cNvSpPr>
            <a:spLocks noGrp="1"/>
          </p:cNvSpPr>
          <p:nvPr>
            <p:ph type="body" sz="quarter" idx="24"/>
          </p:nvPr>
        </p:nvSpPr>
        <p:spPr/>
        <p:txBody>
          <a:bodyPr/>
          <a:lstStyle/>
          <a:p>
            <a:r>
              <a:rPr lang="en-US" dirty="0"/>
              <a:t>a) making dovetails</a:t>
            </a:r>
            <a:r>
              <a:rPr lang="pl-PL" dirty="0"/>
              <a:t>,</a:t>
            </a:r>
            <a:r>
              <a:rPr lang="en-US" dirty="0"/>
              <a:t> </a:t>
            </a:r>
            <a:endParaRPr lang="pl-PL" dirty="0"/>
          </a:p>
          <a:p>
            <a:r>
              <a:rPr lang="en-US" dirty="0"/>
              <a:t>b) finger tracing</a:t>
            </a:r>
            <a:r>
              <a:rPr lang="pl-PL" dirty="0"/>
              <a:t>,</a:t>
            </a:r>
          </a:p>
          <a:p>
            <a:r>
              <a:rPr lang="en-US" dirty="0"/>
              <a:t>c) cutting a dovetail</a:t>
            </a:r>
            <a:r>
              <a:rPr lang="pl-PL" dirty="0"/>
              <a:t>,</a:t>
            </a:r>
            <a:r>
              <a:rPr lang="en-US" dirty="0"/>
              <a:t> </a:t>
            </a:r>
            <a:endParaRPr lang="pl-PL" dirty="0"/>
          </a:p>
          <a:p>
            <a:r>
              <a:rPr lang="en-US" dirty="0"/>
              <a:t>d) ready connection</a:t>
            </a:r>
            <a:r>
              <a:rPr lang="pl-PL" dirty="0"/>
              <a:t>.</a:t>
            </a:r>
          </a:p>
        </p:txBody>
      </p:sp>
      <p:sp>
        <p:nvSpPr>
          <p:cNvPr id="5" name="Symbol zastępczy tekstu 4">
            <a:extLst>
              <a:ext uri="{FF2B5EF4-FFF2-40B4-BE49-F238E27FC236}">
                <a16:creationId xmlns:a16="http://schemas.microsoft.com/office/drawing/2014/main" id="{BC6465EA-2128-48A5-A8AC-C1331E4B69B6}"/>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D8D371EF-EA1E-4894-A5A3-8357227398BF}"/>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27E05341-C76E-4F9A-9A9D-FE94385C20FD}"/>
              </a:ext>
            </a:extLst>
          </p:cNvPr>
          <p:cNvSpPr>
            <a:spLocks noGrp="1"/>
          </p:cNvSpPr>
          <p:nvPr>
            <p:ph type="pic" sz="quarter" idx="30"/>
          </p:nvPr>
        </p:nvSpPr>
        <p:spPr/>
      </p:sp>
      <p:pic>
        <p:nvPicPr>
          <p:cNvPr id="8" name="Dźwięk 7">
            <a:hlinkClick r:id="" action="ppaction://media"/>
            <a:extLst>
              <a:ext uri="{FF2B5EF4-FFF2-40B4-BE49-F238E27FC236}">
                <a16:creationId xmlns:a16="http://schemas.microsoft.com/office/drawing/2014/main" id="{D54279D8-780B-420B-8C70-D7E34DAC2A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8882973"/>
      </p:ext>
    </p:extLst>
  </p:cSld>
  <p:clrMapOvr>
    <a:masterClrMapping/>
  </p:clrMapOvr>
  <mc:AlternateContent xmlns:mc="http://schemas.openxmlformats.org/markup-compatibility/2006">
    <mc:Choice xmlns:p14="http://schemas.microsoft.com/office/powerpoint/2010/main" Requires="p14">
      <p:transition spd="slow" p14:dur="2000" advTm="64547"/>
    </mc:Choice>
    <mc:Fallback>
      <p:transition spd="slow" advTm="64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ymbol zastępczy tekstu 13">
            <a:extLst>
              <a:ext uri="{FF2B5EF4-FFF2-40B4-BE49-F238E27FC236}">
                <a16:creationId xmlns:a16="http://schemas.microsoft.com/office/drawing/2014/main" id="{6503DA46-34EA-41F6-98FB-A417BCD373CB}"/>
              </a:ext>
            </a:extLst>
          </p:cNvPr>
          <p:cNvSpPr>
            <a:spLocks noGrp="1"/>
          </p:cNvSpPr>
          <p:nvPr>
            <p:ph type="body" sz="quarter" idx="31"/>
          </p:nvPr>
        </p:nvSpPr>
        <p:spPr/>
        <p:txBody>
          <a:bodyPr/>
          <a:lstStyle/>
          <a:p>
            <a:r>
              <a:rPr lang="en-US" dirty="0"/>
              <a:t>Correct hammering of nails</a:t>
            </a:r>
            <a:endParaRPr lang="pl-PL" dirty="0"/>
          </a:p>
        </p:txBody>
      </p:sp>
      <p:sp>
        <p:nvSpPr>
          <p:cNvPr id="15" name="Symbol zastępczy tekstu 14">
            <a:extLst>
              <a:ext uri="{FF2B5EF4-FFF2-40B4-BE49-F238E27FC236}">
                <a16:creationId xmlns:a16="http://schemas.microsoft.com/office/drawing/2014/main" id="{350F5EA8-B4CC-420A-8FF2-00C5936A3296}"/>
              </a:ext>
            </a:extLst>
          </p:cNvPr>
          <p:cNvSpPr>
            <a:spLocks noGrp="1"/>
          </p:cNvSpPr>
          <p:nvPr>
            <p:ph type="body" sz="quarter" idx="32"/>
          </p:nvPr>
        </p:nvSpPr>
        <p:spPr/>
        <p:txBody>
          <a:bodyPr/>
          <a:lstStyle/>
          <a:p>
            <a:endParaRPr lang="pl-PL"/>
          </a:p>
        </p:txBody>
      </p:sp>
      <p:sp>
        <p:nvSpPr>
          <p:cNvPr id="11" name="Symbol zastępczy tekstu 10">
            <a:extLst>
              <a:ext uri="{FF2B5EF4-FFF2-40B4-BE49-F238E27FC236}">
                <a16:creationId xmlns:a16="http://schemas.microsoft.com/office/drawing/2014/main" id="{F48BA02D-0C16-4018-8CF9-4015750E0D06}"/>
              </a:ext>
            </a:extLst>
          </p:cNvPr>
          <p:cNvSpPr>
            <a:spLocks noGrp="1"/>
          </p:cNvSpPr>
          <p:nvPr>
            <p:ph type="body" sz="quarter" idx="19"/>
          </p:nvPr>
        </p:nvSpPr>
        <p:spPr/>
        <p:txBody>
          <a:bodyPr/>
          <a:lstStyle/>
          <a:p>
            <a:endParaRPr lang="pl-PL"/>
          </a:p>
        </p:txBody>
      </p:sp>
      <p:sp>
        <p:nvSpPr>
          <p:cNvPr id="12" name="Symbol zastępczy obrazu 11">
            <a:extLst>
              <a:ext uri="{FF2B5EF4-FFF2-40B4-BE49-F238E27FC236}">
                <a16:creationId xmlns:a16="http://schemas.microsoft.com/office/drawing/2014/main" id="{01D68AB7-6B7D-4F91-9B89-B1A62ACF07E5}"/>
              </a:ext>
            </a:extLst>
          </p:cNvPr>
          <p:cNvSpPr>
            <a:spLocks noGrp="1"/>
          </p:cNvSpPr>
          <p:nvPr>
            <p:ph type="pic" sz="quarter" idx="29"/>
          </p:nvPr>
        </p:nvSpPr>
        <p:spPr/>
      </p:sp>
      <p:sp>
        <p:nvSpPr>
          <p:cNvPr id="13" name="Symbol zastępczy obrazu 12">
            <a:extLst>
              <a:ext uri="{FF2B5EF4-FFF2-40B4-BE49-F238E27FC236}">
                <a16:creationId xmlns:a16="http://schemas.microsoft.com/office/drawing/2014/main" id="{DC7E9316-7516-4091-A0C4-686D3DA0C3F1}"/>
              </a:ext>
            </a:extLst>
          </p:cNvPr>
          <p:cNvSpPr>
            <a:spLocks noGrp="1"/>
          </p:cNvSpPr>
          <p:nvPr>
            <p:ph type="pic" sz="quarter" idx="30"/>
          </p:nvPr>
        </p:nvSpPr>
        <p:spPr/>
      </p:sp>
      <p:pic>
        <p:nvPicPr>
          <p:cNvPr id="17" name="pic">
            <a:extLst>
              <a:ext uri="{FF2B5EF4-FFF2-40B4-BE49-F238E27FC236}">
                <a16:creationId xmlns:a16="http://schemas.microsoft.com/office/drawing/2014/main" id="{363B79B6-C0B0-4F13-8614-C4ED3BAEED66}"/>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971" r="971"/>
          <a:stretch>
            <a:fillRect/>
          </a:stretch>
        </p:blipFill>
        <p:spPr bwMode="auto">
          <a:xfrm>
            <a:off x="828675" y="1636713"/>
            <a:ext cx="7578725"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EA830018-E7D7-4282-8201-9E56FB66E3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6896010"/>
      </p:ext>
    </p:extLst>
  </p:cSld>
  <p:clrMapOvr>
    <a:masterClrMapping/>
  </p:clrMapOvr>
  <mc:AlternateContent xmlns:mc="http://schemas.openxmlformats.org/markup-compatibility/2006">
    <mc:Choice xmlns:p14="http://schemas.microsoft.com/office/powerpoint/2010/main" Requires="p14">
      <p:transition spd="slow" p14:dur="2000" advTm="134738"/>
    </mc:Choice>
    <mc:Fallback>
      <p:transition spd="slow" advTm="13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BF7CE3E72E22E4D925E906FAC5E12CD" ma:contentTypeVersion="9" ma:contentTypeDescription="Utwórz nowy dokument." ma:contentTypeScope="" ma:versionID="fbee733865335a73814d8ff8fbf47733">
  <xsd:schema xmlns:xsd="http://www.w3.org/2001/XMLSchema" xmlns:xs="http://www.w3.org/2001/XMLSchema" xmlns:p="http://schemas.microsoft.com/office/2006/metadata/properties" xmlns:ns2="c8dfd723-03d2-4251-9dad-276074cb686f" targetNamespace="http://schemas.microsoft.com/office/2006/metadata/properties" ma:root="true" ma:fieldsID="0349f6340a5d9789c43e3960fd6cb9bf" ns2:_="">
    <xsd:import namespace="c8dfd723-03d2-4251-9dad-276074cb68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dfd723-03d2-4251-9dad-276074cb68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B570CF-61CF-4B40-9411-F176B5FBBB8E}">
  <ds:schemaRefs>
    <ds:schemaRef ds:uri="http://schemas.microsoft.com/sharepoint/v3/contenttype/forms"/>
  </ds:schemaRefs>
</ds:datastoreItem>
</file>

<file path=customXml/itemProps2.xml><?xml version="1.0" encoding="utf-8"?>
<ds:datastoreItem xmlns:ds="http://schemas.openxmlformats.org/officeDocument/2006/customXml" ds:itemID="{E110CDD6-42AB-46A4-9C8D-3A066739C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dfd723-03d2-4251-9dad-276074cb6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A7F2CB-3355-4687-BF96-D5F84F59E8A9}">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c8dfd723-03d2-4251-9dad-276074cb686f"/>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1926</TotalTime>
  <Words>4056</Words>
  <Application>Microsoft Office PowerPoint</Application>
  <PresentationFormat>Pokaz na ekranie (4:3)</PresentationFormat>
  <Paragraphs>242</Paragraphs>
  <Slides>23</Slides>
  <Notes>23</Notes>
  <HiddenSlides>0</HiddenSlides>
  <MMClips>21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23</vt:i4>
      </vt:variant>
    </vt:vector>
  </HeadingPairs>
  <TitlesOfParts>
    <vt:vector size="28" baseType="lpstr">
      <vt:lpstr>Arial</vt:lpstr>
      <vt:lpstr>Calibri</vt:lpstr>
      <vt:lpstr>Calibri Light</vt:lpstr>
      <vt:lpstr>Times New Roman</vt:lpstr>
      <vt:lpstr>Motyw pakietu Office</vt:lpstr>
      <vt:lpstr>Prezentacja programu PowerPoint</vt:lpstr>
      <vt:lpstr>Unit 9.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AHOD</dc:title>
  <dc:creator>Witold Wardal</dc:creator>
  <cp:lastModifiedBy>Kamil Roman</cp:lastModifiedBy>
  <cp:revision>44</cp:revision>
  <dcterms:created xsi:type="dcterms:W3CDTF">2021-07-03T09:12:31Z</dcterms:created>
  <dcterms:modified xsi:type="dcterms:W3CDTF">2021-12-16T23:20:40Z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0x0101009BF7CE3E72E22E4D925E906FAC5E12CD</vt:lpwstr>
  </property>
</Properties>
</file>