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handoutMasterIdLst>
    <p:handoutMasterId r:id="rId25"/>
  </p:handoutMasterIdLst>
  <p:sldIdLst>
    <p:sldId id="269" r:id="rId5"/>
    <p:sldId id="587" r:id="rId6"/>
    <p:sldId id="586" r:id="rId7"/>
    <p:sldId id="581" r:id="rId8"/>
    <p:sldId id="583" r:id="rId9"/>
    <p:sldId id="268" r:id="rId10"/>
    <p:sldId id="584" r:id="rId11"/>
    <p:sldId id="582" r:id="rId12"/>
    <p:sldId id="546" r:id="rId13"/>
    <p:sldId id="555" r:id="rId14"/>
    <p:sldId id="590" r:id="rId15"/>
    <p:sldId id="591" r:id="rId16"/>
    <p:sldId id="592" r:id="rId17"/>
    <p:sldId id="593" r:id="rId18"/>
    <p:sldId id="594" r:id="rId19"/>
    <p:sldId id="595" r:id="rId20"/>
    <p:sldId id="596" r:id="rId21"/>
    <p:sldId id="597" r:id="rId22"/>
    <p:sldId id="26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F4F190E0-EE14-4380-86F6-198E9CEB7348}">
          <p14:sldIdLst>
            <p14:sldId id="269"/>
          </p14:sldIdLst>
        </p14:section>
        <p14:section name="Unit 1" id="{8C5AFFCC-97E8-4F63-A8D9-C550B436A4B9}">
          <p14:sldIdLst>
            <p14:sldId id="587"/>
            <p14:sldId id="586"/>
            <p14:sldId id="581"/>
            <p14:sldId id="583"/>
            <p14:sldId id="268"/>
            <p14:sldId id="584"/>
            <p14:sldId id="582"/>
            <p14:sldId id="546"/>
            <p14:sldId id="555"/>
            <p14:sldId id="590"/>
            <p14:sldId id="591"/>
            <p14:sldId id="592"/>
            <p14:sldId id="593"/>
            <p14:sldId id="594"/>
            <p14:sldId id="595"/>
            <p14:sldId id="596"/>
            <p14:sldId id="597"/>
            <p14:sldId id="2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6257" autoAdjust="0"/>
  </p:normalViewPr>
  <p:slideViewPr>
    <p:cSldViewPr snapToGrid="0">
      <p:cViewPr varScale="1">
        <p:scale>
          <a:sx n="69" d="100"/>
          <a:sy n="69" d="100"/>
        </p:scale>
        <p:origin x="900" y="66"/>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il Roman" userId="1d000128-45c5-479a-a681-25307b570359" providerId="ADAL" clId="{9D4613F1-FF90-4739-8C31-0881CFBEBA4C}"/>
    <pc:docChg chg="undo redo custSel addSld delSld modSld sldOrd modSection">
      <pc:chgData name="Kamil Roman" userId="1d000128-45c5-479a-a681-25307b570359" providerId="ADAL" clId="{9D4613F1-FF90-4739-8C31-0881CFBEBA4C}" dt="2021-12-16T17:17:27.250" v="1128"/>
      <pc:docMkLst>
        <pc:docMk/>
      </pc:docMkLst>
      <pc:sldChg chg="add del">
        <pc:chgData name="Kamil Roman" userId="1d000128-45c5-479a-a681-25307b570359" providerId="ADAL" clId="{9D4613F1-FF90-4739-8C31-0881CFBEBA4C}" dt="2021-12-01T23:21:36.956" v="546" actId="2696"/>
        <pc:sldMkLst>
          <pc:docMk/>
          <pc:sldMk cId="696178518" sldId="268"/>
        </pc:sldMkLst>
      </pc:sldChg>
      <pc:sldChg chg="addSp modSp">
        <pc:chgData name="Kamil Roman" userId="1d000128-45c5-479a-a681-25307b570359" providerId="ADAL" clId="{9D4613F1-FF90-4739-8C31-0881CFBEBA4C}" dt="2021-12-16T17:00:25.317" v="1117"/>
        <pc:sldMkLst>
          <pc:docMk/>
          <pc:sldMk cId="2484869421" sldId="546"/>
        </pc:sldMkLst>
        <pc:picChg chg="add mod">
          <ac:chgData name="Kamil Roman" userId="1d000128-45c5-479a-a681-25307b570359" providerId="ADAL" clId="{9D4613F1-FF90-4739-8C31-0881CFBEBA4C}" dt="2021-12-16T17:00:25.317" v="1117"/>
          <ac:picMkLst>
            <pc:docMk/>
            <pc:sldMk cId="2484869421" sldId="546"/>
            <ac:picMk id="2" creationId="{F8D65C80-6A3C-43A1-A0F5-C1DFE81335E9}"/>
          </ac:picMkLst>
        </pc:picChg>
      </pc:sldChg>
      <pc:sldChg chg="addSp modSp ord modNotesTx">
        <pc:chgData name="Kamil Roman" userId="1d000128-45c5-479a-a681-25307b570359" providerId="ADAL" clId="{9D4613F1-FF90-4739-8C31-0881CFBEBA4C}" dt="2021-12-16T17:02:08.656" v="1118"/>
        <pc:sldMkLst>
          <pc:docMk/>
          <pc:sldMk cId="955610480" sldId="555"/>
        </pc:sldMkLst>
        <pc:spChg chg="mod">
          <ac:chgData name="Kamil Roman" userId="1d000128-45c5-479a-a681-25307b570359" providerId="ADAL" clId="{9D4613F1-FF90-4739-8C31-0881CFBEBA4C}" dt="2021-12-01T21:45:07.506" v="3" actId="114"/>
          <ac:spMkLst>
            <pc:docMk/>
            <pc:sldMk cId="955610480" sldId="555"/>
            <ac:spMk id="59" creationId="{459DA6B9-B299-42F3-8E8A-DC243232FB87}"/>
          </ac:spMkLst>
        </pc:spChg>
        <pc:picChg chg="add mod">
          <ac:chgData name="Kamil Roman" userId="1d000128-45c5-479a-a681-25307b570359" providerId="ADAL" clId="{9D4613F1-FF90-4739-8C31-0881CFBEBA4C}" dt="2021-12-16T17:02:08.656" v="1118"/>
          <ac:picMkLst>
            <pc:docMk/>
            <pc:sldMk cId="955610480" sldId="555"/>
            <ac:picMk id="2" creationId="{FF42D620-5B1A-41A6-9F63-BA291396EE04}"/>
          </ac:picMkLst>
        </pc:picChg>
      </pc:sldChg>
      <pc:sldChg chg="addSp delSp modSp">
        <pc:chgData name="Kamil Roman" userId="1d000128-45c5-479a-a681-25307b570359" providerId="ADAL" clId="{9D4613F1-FF90-4739-8C31-0881CFBEBA4C}" dt="2021-12-01T23:25:43.695" v="571" actId="931"/>
        <pc:sldMkLst>
          <pc:docMk/>
          <pc:sldMk cId="4036078526" sldId="581"/>
        </pc:sldMkLst>
        <pc:spChg chg="add del">
          <ac:chgData name="Kamil Roman" userId="1d000128-45c5-479a-a681-25307b570359" providerId="ADAL" clId="{9D4613F1-FF90-4739-8C31-0881CFBEBA4C}" dt="2021-12-01T23:25:43.695" v="571" actId="931"/>
          <ac:spMkLst>
            <pc:docMk/>
            <pc:sldMk cId="4036078526" sldId="581"/>
            <ac:spMk id="6" creationId="{00000000-0000-0000-0000-000000000000}"/>
          </ac:spMkLst>
        </pc:spChg>
        <pc:spChg chg="add del">
          <ac:chgData name="Kamil Roman" userId="1d000128-45c5-479a-a681-25307b570359" providerId="ADAL" clId="{9D4613F1-FF90-4739-8C31-0881CFBEBA4C}" dt="2021-12-01T23:25:42.383" v="567" actId="478"/>
          <ac:spMkLst>
            <pc:docMk/>
            <pc:sldMk cId="4036078526" sldId="581"/>
            <ac:spMk id="7" creationId="{00000000-0000-0000-0000-000000000000}"/>
          </ac:spMkLst>
        </pc:spChg>
        <pc:picChg chg="add del mod modCrop">
          <ac:chgData name="Kamil Roman" userId="1d000128-45c5-479a-a681-25307b570359" providerId="ADAL" clId="{9D4613F1-FF90-4739-8C31-0881CFBEBA4C}" dt="2021-12-01T23:25:43.695" v="571" actId="931"/>
          <ac:picMkLst>
            <pc:docMk/>
            <pc:sldMk cId="4036078526" sldId="581"/>
            <ac:picMk id="10" creationId="{36336590-E337-48F5-9DCA-CAD7626286CC}"/>
          </ac:picMkLst>
        </pc:picChg>
      </pc:sldChg>
      <pc:sldChg chg="addSp modSp">
        <pc:chgData name="Kamil Roman" userId="1d000128-45c5-479a-a681-25307b570359" providerId="ADAL" clId="{9D4613F1-FF90-4739-8C31-0881CFBEBA4C}" dt="2021-12-16T16:58:35.085" v="1116"/>
        <pc:sldMkLst>
          <pc:docMk/>
          <pc:sldMk cId="3342076338" sldId="582"/>
        </pc:sldMkLst>
        <pc:picChg chg="add mod">
          <ac:chgData name="Kamil Roman" userId="1d000128-45c5-479a-a681-25307b570359" providerId="ADAL" clId="{9D4613F1-FF90-4739-8C31-0881CFBEBA4C}" dt="2021-12-16T16:58:35.085" v="1116"/>
          <ac:picMkLst>
            <pc:docMk/>
            <pc:sldMk cId="3342076338" sldId="582"/>
            <ac:picMk id="8" creationId="{208B606E-7200-4FA2-A606-0FA3C733C4D5}"/>
          </ac:picMkLst>
        </pc:picChg>
      </pc:sldChg>
      <pc:sldChg chg="addSp delSp modSp delAnim">
        <pc:chgData name="Kamil Roman" userId="1d000128-45c5-479a-a681-25307b570359" providerId="ADAL" clId="{9D4613F1-FF90-4739-8C31-0881CFBEBA4C}" dt="2021-12-16T16:56:49.685" v="1115"/>
        <pc:sldMkLst>
          <pc:docMk/>
          <pc:sldMk cId="1635926794" sldId="584"/>
        </pc:sldMkLst>
        <pc:picChg chg="add del mod">
          <ac:chgData name="Kamil Roman" userId="1d000128-45c5-479a-a681-25307b570359" providerId="ADAL" clId="{9D4613F1-FF90-4739-8C31-0881CFBEBA4C}" dt="2021-12-16T16:54:53.658" v="1114" actId="478"/>
          <ac:picMkLst>
            <pc:docMk/>
            <pc:sldMk cId="1635926794" sldId="584"/>
            <ac:picMk id="8" creationId="{F904E796-2F0D-434A-8E45-0B0A1318B375}"/>
          </ac:picMkLst>
        </pc:picChg>
        <pc:picChg chg="add mod">
          <ac:chgData name="Kamil Roman" userId="1d000128-45c5-479a-a681-25307b570359" providerId="ADAL" clId="{9D4613F1-FF90-4739-8C31-0881CFBEBA4C}" dt="2021-12-16T16:56:49.685" v="1115"/>
          <ac:picMkLst>
            <pc:docMk/>
            <pc:sldMk cId="1635926794" sldId="584"/>
            <ac:picMk id="9" creationId="{D6F36A0C-D762-449B-83D0-EA6A057FCFAA}"/>
          </ac:picMkLst>
        </pc:picChg>
      </pc:sldChg>
      <pc:sldChg chg="modSp">
        <pc:chgData name="Kamil Roman" userId="1d000128-45c5-479a-a681-25307b570359" providerId="ADAL" clId="{9D4613F1-FF90-4739-8C31-0881CFBEBA4C}" dt="2021-12-02T00:25:10.115" v="1084" actId="20577"/>
        <pc:sldMkLst>
          <pc:docMk/>
          <pc:sldMk cId="1583600905" sldId="587"/>
        </pc:sldMkLst>
        <pc:spChg chg="mod">
          <ac:chgData name="Kamil Roman" userId="1d000128-45c5-479a-a681-25307b570359" providerId="ADAL" clId="{9D4613F1-FF90-4739-8C31-0881CFBEBA4C}" dt="2021-12-02T00:25:10.115" v="1084" actId="20577"/>
          <ac:spMkLst>
            <pc:docMk/>
            <pc:sldMk cId="1583600905" sldId="587"/>
            <ac:spMk id="2" creationId="{616CB417-DE61-4D30-BEC6-DBCC888477EF}"/>
          </ac:spMkLst>
        </pc:spChg>
      </pc:sldChg>
      <pc:sldChg chg="addSp delSp modSp add ord modNotesTx">
        <pc:chgData name="Kamil Roman" userId="1d000128-45c5-479a-a681-25307b570359" providerId="ADAL" clId="{9D4613F1-FF90-4739-8C31-0881CFBEBA4C}" dt="2021-12-16T17:04:02.561" v="1119"/>
        <pc:sldMkLst>
          <pc:docMk/>
          <pc:sldMk cId="1258913207" sldId="590"/>
        </pc:sldMkLst>
        <pc:spChg chg="mod">
          <ac:chgData name="Kamil Roman" userId="1d000128-45c5-479a-a681-25307b570359" providerId="ADAL" clId="{9D4613F1-FF90-4739-8C31-0881CFBEBA4C}" dt="2021-12-01T21:58:09.976" v="91"/>
          <ac:spMkLst>
            <pc:docMk/>
            <pc:sldMk cId="1258913207" sldId="590"/>
            <ac:spMk id="2" creationId="{3E1EF493-0A1C-482F-97B4-4A3AF20B1679}"/>
          </ac:spMkLst>
        </pc:spChg>
        <pc:spChg chg="mod">
          <ac:chgData name="Kamil Roman" userId="1d000128-45c5-479a-a681-25307b570359" providerId="ADAL" clId="{9D4613F1-FF90-4739-8C31-0881CFBEBA4C}" dt="2021-12-01T21:59:40.408" v="101" actId="207"/>
          <ac:spMkLst>
            <pc:docMk/>
            <pc:sldMk cId="1258913207" sldId="590"/>
            <ac:spMk id="4" creationId="{8CB44CCC-476D-4C4E-9BDB-25B0080E13C4}"/>
          </ac:spMkLst>
        </pc:spChg>
        <pc:spChg chg="add del">
          <ac:chgData name="Kamil Roman" userId="1d000128-45c5-479a-a681-25307b570359" providerId="ADAL" clId="{9D4613F1-FF90-4739-8C31-0881CFBEBA4C}" dt="2021-12-01T23:24:05.500" v="549" actId="931"/>
          <ac:spMkLst>
            <pc:docMk/>
            <pc:sldMk cId="1258913207" sldId="590"/>
            <ac:spMk id="7" creationId="{EFE31759-FEFA-411D-A989-002E3041F2CD}"/>
          </ac:spMkLst>
        </pc:spChg>
        <pc:picChg chg="add mod">
          <ac:chgData name="Kamil Roman" userId="1d000128-45c5-479a-a681-25307b570359" providerId="ADAL" clId="{9D4613F1-FF90-4739-8C31-0881CFBEBA4C}" dt="2021-12-16T17:04:02.561" v="1119"/>
          <ac:picMkLst>
            <pc:docMk/>
            <pc:sldMk cId="1258913207" sldId="590"/>
            <ac:picMk id="8" creationId="{7EE3F568-0FA4-4283-9DB8-9907AFC46BDF}"/>
          </ac:picMkLst>
        </pc:picChg>
        <pc:picChg chg="add del mod">
          <ac:chgData name="Kamil Roman" userId="1d000128-45c5-479a-a681-25307b570359" providerId="ADAL" clId="{9D4613F1-FF90-4739-8C31-0881CFBEBA4C}" dt="2021-12-01T23:24:05.500" v="549" actId="931"/>
          <ac:picMkLst>
            <pc:docMk/>
            <pc:sldMk cId="1258913207" sldId="590"/>
            <ac:picMk id="9" creationId="{4EC980C2-014C-49E5-8931-C88D978A843E}"/>
          </ac:picMkLst>
        </pc:picChg>
      </pc:sldChg>
      <pc:sldChg chg="addSp modSp add ord modNotesTx">
        <pc:chgData name="Kamil Roman" userId="1d000128-45c5-479a-a681-25307b570359" providerId="ADAL" clId="{9D4613F1-FF90-4739-8C31-0881CFBEBA4C}" dt="2021-12-16T17:05:33.573" v="1120"/>
        <pc:sldMkLst>
          <pc:docMk/>
          <pc:sldMk cId="1254900157" sldId="591"/>
        </pc:sldMkLst>
        <pc:spChg chg="mod">
          <ac:chgData name="Kamil Roman" userId="1d000128-45c5-479a-a681-25307b570359" providerId="ADAL" clId="{9D4613F1-FF90-4739-8C31-0881CFBEBA4C}" dt="2021-12-01T22:15:13.177" v="244"/>
          <ac:spMkLst>
            <pc:docMk/>
            <pc:sldMk cId="1254900157" sldId="591"/>
            <ac:spMk id="6" creationId="{0AE580C0-3A0F-4C1E-9960-7DB388B2157E}"/>
          </ac:spMkLst>
        </pc:spChg>
        <pc:spChg chg="mod">
          <ac:chgData name="Kamil Roman" userId="1d000128-45c5-479a-a681-25307b570359" providerId="ADAL" clId="{9D4613F1-FF90-4739-8C31-0881CFBEBA4C}" dt="2021-12-01T22:19:48.306" v="275" actId="404"/>
          <ac:spMkLst>
            <pc:docMk/>
            <pc:sldMk cId="1254900157" sldId="591"/>
            <ac:spMk id="9" creationId="{A5CCA41D-83E8-4C33-B2BB-315259DA5679}"/>
          </ac:spMkLst>
        </pc:spChg>
        <pc:spChg chg="add mod">
          <ac:chgData name="Kamil Roman" userId="1d000128-45c5-479a-a681-25307b570359" providerId="ADAL" clId="{9D4613F1-FF90-4739-8C31-0881CFBEBA4C}" dt="2021-12-01T22:07:31.209" v="193" actId="1037"/>
          <ac:spMkLst>
            <pc:docMk/>
            <pc:sldMk cId="1254900157" sldId="591"/>
            <ac:spMk id="10" creationId="{1AF95FA0-AE92-4189-97BB-9C7D074DBCF9}"/>
          </ac:spMkLst>
        </pc:spChg>
        <pc:spChg chg="add mod">
          <ac:chgData name="Kamil Roman" userId="1d000128-45c5-479a-a681-25307b570359" providerId="ADAL" clId="{9D4613F1-FF90-4739-8C31-0881CFBEBA4C}" dt="2021-12-01T22:07:31.209" v="193" actId="1037"/>
          <ac:spMkLst>
            <pc:docMk/>
            <pc:sldMk cId="1254900157" sldId="591"/>
            <ac:spMk id="13" creationId="{B3238F0B-B330-4A62-B1E2-46D51CCBB209}"/>
          </ac:spMkLst>
        </pc:spChg>
        <pc:spChg chg="add mod">
          <ac:chgData name="Kamil Roman" userId="1d000128-45c5-479a-a681-25307b570359" providerId="ADAL" clId="{9D4613F1-FF90-4739-8C31-0881CFBEBA4C}" dt="2021-12-01T22:07:31.209" v="193" actId="1037"/>
          <ac:spMkLst>
            <pc:docMk/>
            <pc:sldMk cId="1254900157" sldId="591"/>
            <ac:spMk id="14" creationId="{02030B5E-98FC-48A7-A1F6-D3EDEB5C9B42}"/>
          </ac:spMkLst>
        </pc:spChg>
        <pc:spChg chg="add mod">
          <ac:chgData name="Kamil Roman" userId="1d000128-45c5-479a-a681-25307b570359" providerId="ADAL" clId="{9D4613F1-FF90-4739-8C31-0881CFBEBA4C}" dt="2021-12-01T22:07:31.209" v="193" actId="1037"/>
          <ac:spMkLst>
            <pc:docMk/>
            <pc:sldMk cId="1254900157" sldId="591"/>
            <ac:spMk id="15" creationId="{CB9FFEBB-A266-4DE8-924E-18FEC3A5EE42}"/>
          </ac:spMkLst>
        </pc:spChg>
        <pc:spChg chg="add mod">
          <ac:chgData name="Kamil Roman" userId="1d000128-45c5-479a-a681-25307b570359" providerId="ADAL" clId="{9D4613F1-FF90-4739-8C31-0881CFBEBA4C}" dt="2021-12-01T22:07:31.209" v="193" actId="1037"/>
          <ac:spMkLst>
            <pc:docMk/>
            <pc:sldMk cId="1254900157" sldId="591"/>
            <ac:spMk id="16" creationId="{4A2A1764-9D67-4B74-A574-D2E166A9E276}"/>
          </ac:spMkLst>
        </pc:spChg>
        <pc:picChg chg="add mod">
          <ac:chgData name="Kamil Roman" userId="1d000128-45c5-479a-a681-25307b570359" providerId="ADAL" clId="{9D4613F1-FF90-4739-8C31-0881CFBEBA4C}" dt="2021-12-16T17:05:33.573" v="1120"/>
          <ac:picMkLst>
            <pc:docMk/>
            <pc:sldMk cId="1254900157" sldId="591"/>
            <ac:picMk id="17" creationId="{8B05AD8F-B0D5-4F78-95BB-A20E55A71DC8}"/>
          </ac:picMkLst>
        </pc:picChg>
        <pc:cxnChg chg="add mod">
          <ac:chgData name="Kamil Roman" userId="1d000128-45c5-479a-a681-25307b570359" providerId="ADAL" clId="{9D4613F1-FF90-4739-8C31-0881CFBEBA4C}" dt="2021-12-01T22:07:31.209" v="193" actId="1037"/>
          <ac:cxnSpMkLst>
            <pc:docMk/>
            <pc:sldMk cId="1254900157" sldId="591"/>
            <ac:cxnSpMk id="11" creationId="{B58A5092-3241-4B1B-B7D7-D02F94EE2157}"/>
          </ac:cxnSpMkLst>
        </pc:cxnChg>
        <pc:cxnChg chg="add mod">
          <ac:chgData name="Kamil Roman" userId="1d000128-45c5-479a-a681-25307b570359" providerId="ADAL" clId="{9D4613F1-FF90-4739-8C31-0881CFBEBA4C}" dt="2021-12-01T22:07:31.209" v="193" actId="1037"/>
          <ac:cxnSpMkLst>
            <pc:docMk/>
            <pc:sldMk cId="1254900157" sldId="591"/>
            <ac:cxnSpMk id="12" creationId="{7E6FDE4C-324C-4496-87BC-A979DDE697F9}"/>
          </ac:cxnSpMkLst>
        </pc:cxnChg>
      </pc:sldChg>
      <pc:sldChg chg="addSp delSp modSp add modNotesTx">
        <pc:chgData name="Kamil Roman" userId="1d000128-45c5-479a-a681-25307b570359" providerId="ADAL" clId="{9D4613F1-FF90-4739-8C31-0881CFBEBA4C}" dt="2021-12-16T17:07:32.035" v="1121"/>
        <pc:sldMkLst>
          <pc:docMk/>
          <pc:sldMk cId="438034394" sldId="592"/>
        </pc:sldMkLst>
        <pc:spChg chg="mod">
          <ac:chgData name="Kamil Roman" userId="1d000128-45c5-479a-a681-25307b570359" providerId="ADAL" clId="{9D4613F1-FF90-4739-8C31-0881CFBEBA4C}" dt="2021-12-01T22:15:03.009" v="234"/>
          <ac:spMkLst>
            <pc:docMk/>
            <pc:sldMk cId="438034394" sldId="592"/>
            <ac:spMk id="6" creationId="{0AE580C0-3A0F-4C1E-9960-7DB388B2157E}"/>
          </ac:spMkLst>
        </pc:spChg>
        <pc:spChg chg="mod">
          <ac:chgData name="Kamil Roman" userId="1d000128-45c5-479a-a681-25307b570359" providerId="ADAL" clId="{9D4613F1-FF90-4739-8C31-0881CFBEBA4C}" dt="2021-12-01T23:13:06.867" v="475"/>
          <ac:spMkLst>
            <pc:docMk/>
            <pc:sldMk cId="438034394" sldId="592"/>
            <ac:spMk id="9" creationId="{A5CCA41D-83E8-4C33-B2BB-315259DA5679}"/>
          </ac:spMkLst>
        </pc:spChg>
        <pc:spChg chg="del">
          <ac:chgData name="Kamil Roman" userId="1d000128-45c5-479a-a681-25307b570359" providerId="ADAL" clId="{9D4613F1-FF90-4739-8C31-0881CFBEBA4C}" dt="2021-12-01T22:13:58.315" v="219" actId="478"/>
          <ac:spMkLst>
            <pc:docMk/>
            <pc:sldMk cId="438034394" sldId="592"/>
            <ac:spMk id="10" creationId="{1AF95FA0-AE92-4189-97BB-9C7D074DBCF9}"/>
          </ac:spMkLst>
        </pc:spChg>
        <pc:spChg chg="del">
          <ac:chgData name="Kamil Roman" userId="1d000128-45c5-479a-a681-25307b570359" providerId="ADAL" clId="{9D4613F1-FF90-4739-8C31-0881CFBEBA4C}" dt="2021-12-01T22:13:58.315" v="219" actId="478"/>
          <ac:spMkLst>
            <pc:docMk/>
            <pc:sldMk cId="438034394" sldId="592"/>
            <ac:spMk id="13" creationId="{B3238F0B-B330-4A62-B1E2-46D51CCBB209}"/>
          </ac:spMkLst>
        </pc:spChg>
        <pc:spChg chg="del">
          <ac:chgData name="Kamil Roman" userId="1d000128-45c5-479a-a681-25307b570359" providerId="ADAL" clId="{9D4613F1-FF90-4739-8C31-0881CFBEBA4C}" dt="2021-12-01T22:13:58.315" v="219" actId="478"/>
          <ac:spMkLst>
            <pc:docMk/>
            <pc:sldMk cId="438034394" sldId="592"/>
            <ac:spMk id="14" creationId="{02030B5E-98FC-48A7-A1F6-D3EDEB5C9B42}"/>
          </ac:spMkLst>
        </pc:spChg>
        <pc:spChg chg="del">
          <ac:chgData name="Kamil Roman" userId="1d000128-45c5-479a-a681-25307b570359" providerId="ADAL" clId="{9D4613F1-FF90-4739-8C31-0881CFBEBA4C}" dt="2021-12-01T22:13:58.315" v="219" actId="478"/>
          <ac:spMkLst>
            <pc:docMk/>
            <pc:sldMk cId="438034394" sldId="592"/>
            <ac:spMk id="15" creationId="{CB9FFEBB-A266-4DE8-924E-18FEC3A5EE42}"/>
          </ac:spMkLst>
        </pc:spChg>
        <pc:spChg chg="del">
          <ac:chgData name="Kamil Roman" userId="1d000128-45c5-479a-a681-25307b570359" providerId="ADAL" clId="{9D4613F1-FF90-4739-8C31-0881CFBEBA4C}" dt="2021-12-01T22:13:58.315" v="219" actId="478"/>
          <ac:spMkLst>
            <pc:docMk/>
            <pc:sldMk cId="438034394" sldId="592"/>
            <ac:spMk id="16" creationId="{4A2A1764-9D67-4B74-A574-D2E166A9E276}"/>
          </ac:spMkLst>
        </pc:spChg>
        <pc:spChg chg="add mod">
          <ac:chgData name="Kamil Roman" userId="1d000128-45c5-479a-a681-25307b570359" providerId="ADAL" clId="{9D4613F1-FF90-4739-8C31-0881CFBEBA4C}" dt="2021-12-01T22:16:36.647" v="255" actId="1038"/>
          <ac:spMkLst>
            <pc:docMk/>
            <pc:sldMk cId="438034394" sldId="592"/>
            <ac:spMk id="17" creationId="{3BF83D0B-044B-4125-8572-B05BB35052D3}"/>
          </ac:spMkLst>
        </pc:spChg>
        <pc:spChg chg="add mod">
          <ac:chgData name="Kamil Roman" userId="1d000128-45c5-479a-a681-25307b570359" providerId="ADAL" clId="{9D4613F1-FF90-4739-8C31-0881CFBEBA4C}" dt="2021-12-01T22:16:36.647" v="255" actId="1038"/>
          <ac:spMkLst>
            <pc:docMk/>
            <pc:sldMk cId="438034394" sldId="592"/>
            <ac:spMk id="20" creationId="{124D79C9-6D49-4066-B878-6CAE392857F5}"/>
          </ac:spMkLst>
        </pc:spChg>
        <pc:spChg chg="add mod">
          <ac:chgData name="Kamil Roman" userId="1d000128-45c5-479a-a681-25307b570359" providerId="ADAL" clId="{9D4613F1-FF90-4739-8C31-0881CFBEBA4C}" dt="2021-12-01T22:16:36.647" v="255" actId="1038"/>
          <ac:spMkLst>
            <pc:docMk/>
            <pc:sldMk cId="438034394" sldId="592"/>
            <ac:spMk id="21" creationId="{A6E22684-F453-4CA5-AA59-1F4509DF528E}"/>
          </ac:spMkLst>
        </pc:spChg>
        <pc:spChg chg="add mod">
          <ac:chgData name="Kamil Roman" userId="1d000128-45c5-479a-a681-25307b570359" providerId="ADAL" clId="{9D4613F1-FF90-4739-8C31-0881CFBEBA4C}" dt="2021-12-01T22:16:36.647" v="255" actId="1038"/>
          <ac:spMkLst>
            <pc:docMk/>
            <pc:sldMk cId="438034394" sldId="592"/>
            <ac:spMk id="22" creationId="{B8A19030-B5F8-4AF3-9780-4697D8B8FDD6}"/>
          </ac:spMkLst>
        </pc:spChg>
        <pc:spChg chg="add mod">
          <ac:chgData name="Kamil Roman" userId="1d000128-45c5-479a-a681-25307b570359" providerId="ADAL" clId="{9D4613F1-FF90-4739-8C31-0881CFBEBA4C}" dt="2021-12-01T22:16:36.647" v="255" actId="1038"/>
          <ac:spMkLst>
            <pc:docMk/>
            <pc:sldMk cId="438034394" sldId="592"/>
            <ac:spMk id="23" creationId="{7CD03FB6-8436-436F-9F18-63594EC202A2}"/>
          </ac:spMkLst>
        </pc:spChg>
        <pc:picChg chg="add mod">
          <ac:chgData name="Kamil Roman" userId="1d000128-45c5-479a-a681-25307b570359" providerId="ADAL" clId="{9D4613F1-FF90-4739-8C31-0881CFBEBA4C}" dt="2021-12-16T17:07:32.035" v="1121"/>
          <ac:picMkLst>
            <pc:docMk/>
            <pc:sldMk cId="438034394" sldId="592"/>
            <ac:picMk id="10" creationId="{9E46162A-1E5D-4C16-90CB-6228E4159BAC}"/>
          </ac:picMkLst>
        </pc:picChg>
        <pc:cxnChg chg="del">
          <ac:chgData name="Kamil Roman" userId="1d000128-45c5-479a-a681-25307b570359" providerId="ADAL" clId="{9D4613F1-FF90-4739-8C31-0881CFBEBA4C}" dt="2021-12-01T22:13:58.315" v="219" actId="478"/>
          <ac:cxnSpMkLst>
            <pc:docMk/>
            <pc:sldMk cId="438034394" sldId="592"/>
            <ac:cxnSpMk id="11" creationId="{B58A5092-3241-4B1B-B7D7-D02F94EE2157}"/>
          </ac:cxnSpMkLst>
        </pc:cxnChg>
        <pc:cxnChg chg="del">
          <ac:chgData name="Kamil Roman" userId="1d000128-45c5-479a-a681-25307b570359" providerId="ADAL" clId="{9D4613F1-FF90-4739-8C31-0881CFBEBA4C}" dt="2021-12-01T22:13:58.315" v="219" actId="478"/>
          <ac:cxnSpMkLst>
            <pc:docMk/>
            <pc:sldMk cId="438034394" sldId="592"/>
            <ac:cxnSpMk id="12" creationId="{7E6FDE4C-324C-4496-87BC-A979DDE697F9}"/>
          </ac:cxnSpMkLst>
        </pc:cxnChg>
        <pc:cxnChg chg="add mod">
          <ac:chgData name="Kamil Roman" userId="1d000128-45c5-479a-a681-25307b570359" providerId="ADAL" clId="{9D4613F1-FF90-4739-8C31-0881CFBEBA4C}" dt="2021-12-01T22:16:36.647" v="255" actId="1038"/>
          <ac:cxnSpMkLst>
            <pc:docMk/>
            <pc:sldMk cId="438034394" sldId="592"/>
            <ac:cxnSpMk id="18" creationId="{CCB53683-C1B1-4B5B-8171-92E2ED3C46BE}"/>
          </ac:cxnSpMkLst>
        </pc:cxnChg>
        <pc:cxnChg chg="add mod">
          <ac:chgData name="Kamil Roman" userId="1d000128-45c5-479a-a681-25307b570359" providerId="ADAL" clId="{9D4613F1-FF90-4739-8C31-0881CFBEBA4C}" dt="2021-12-01T22:16:36.647" v="255" actId="1038"/>
          <ac:cxnSpMkLst>
            <pc:docMk/>
            <pc:sldMk cId="438034394" sldId="592"/>
            <ac:cxnSpMk id="19" creationId="{67A65080-9286-4FEE-964C-D03CA0821E66}"/>
          </ac:cxnSpMkLst>
        </pc:cxnChg>
      </pc:sldChg>
      <pc:sldChg chg="addSp modSp add ord">
        <pc:chgData name="Kamil Roman" userId="1d000128-45c5-479a-a681-25307b570359" providerId="ADAL" clId="{9D4613F1-FF90-4739-8C31-0881CFBEBA4C}" dt="2021-12-16T17:09:42.912" v="1122"/>
        <pc:sldMkLst>
          <pc:docMk/>
          <pc:sldMk cId="3083363650" sldId="593"/>
        </pc:sldMkLst>
        <pc:spChg chg="mod">
          <ac:chgData name="Kamil Roman" userId="1d000128-45c5-479a-a681-25307b570359" providerId="ADAL" clId="{9D4613F1-FF90-4739-8C31-0881CFBEBA4C}" dt="2021-12-01T22:21:48.809" v="278"/>
          <ac:spMkLst>
            <pc:docMk/>
            <pc:sldMk cId="3083363650" sldId="593"/>
            <ac:spMk id="2" creationId="{9541CA7E-4E8C-4E99-8B46-C6B2C823A3C4}"/>
          </ac:spMkLst>
        </pc:spChg>
        <pc:spChg chg="mod">
          <ac:chgData name="Kamil Roman" userId="1d000128-45c5-479a-a681-25307b570359" providerId="ADAL" clId="{9D4613F1-FF90-4739-8C31-0881CFBEBA4C}" dt="2021-12-01T22:24:01.783" v="302" actId="113"/>
          <ac:spMkLst>
            <pc:docMk/>
            <pc:sldMk cId="3083363650" sldId="593"/>
            <ac:spMk id="4" creationId="{3871793A-292D-4BFE-B1F5-16788A3B9BB6}"/>
          </ac:spMkLst>
        </pc:spChg>
        <pc:picChg chg="add mod">
          <ac:chgData name="Kamil Roman" userId="1d000128-45c5-479a-a681-25307b570359" providerId="ADAL" clId="{9D4613F1-FF90-4739-8C31-0881CFBEBA4C}" dt="2021-12-16T17:09:42.912" v="1122"/>
          <ac:picMkLst>
            <pc:docMk/>
            <pc:sldMk cId="3083363650" sldId="593"/>
            <ac:picMk id="8" creationId="{2722FBC2-2073-49B8-AAB9-8F1E1703BA3D}"/>
          </ac:picMkLst>
        </pc:picChg>
      </pc:sldChg>
      <pc:sldChg chg="addSp modSp add">
        <pc:chgData name="Kamil Roman" userId="1d000128-45c5-479a-a681-25307b570359" providerId="ADAL" clId="{9D4613F1-FF90-4739-8C31-0881CFBEBA4C}" dt="2021-12-16T17:12:01.580" v="1123"/>
        <pc:sldMkLst>
          <pc:docMk/>
          <pc:sldMk cId="2889391310" sldId="594"/>
        </pc:sldMkLst>
        <pc:spChg chg="mod">
          <ac:chgData name="Kamil Roman" userId="1d000128-45c5-479a-a681-25307b570359" providerId="ADAL" clId="{9D4613F1-FF90-4739-8C31-0881CFBEBA4C}" dt="2021-12-01T23:17:47.018" v="499" actId="20577"/>
          <ac:spMkLst>
            <pc:docMk/>
            <pc:sldMk cId="2889391310" sldId="594"/>
            <ac:spMk id="2" creationId="{17AD3CC2-D8E4-4855-92F9-053B400080B2}"/>
          </ac:spMkLst>
        </pc:spChg>
        <pc:spChg chg="mod">
          <ac:chgData name="Kamil Roman" userId="1d000128-45c5-479a-a681-25307b570359" providerId="ADAL" clId="{9D4613F1-FF90-4739-8C31-0881CFBEBA4C}" dt="2021-12-01T23:20:09.450" v="530" actId="27636"/>
          <ac:spMkLst>
            <pc:docMk/>
            <pc:sldMk cId="2889391310" sldId="594"/>
            <ac:spMk id="4" creationId="{022AD55C-B8DF-46E7-85FD-174AF53DBEC6}"/>
          </ac:spMkLst>
        </pc:spChg>
        <pc:picChg chg="add">
          <ac:chgData name="Kamil Roman" userId="1d000128-45c5-479a-a681-25307b570359" providerId="ADAL" clId="{9D4613F1-FF90-4739-8C31-0881CFBEBA4C}" dt="2021-12-01T23:17:52.878" v="500"/>
          <ac:picMkLst>
            <pc:docMk/>
            <pc:sldMk cId="2889391310" sldId="594"/>
            <ac:picMk id="8" creationId="{D42E105C-F72A-4B41-AD04-AA6720843D2D}"/>
          </ac:picMkLst>
        </pc:picChg>
        <pc:picChg chg="add mod">
          <ac:chgData name="Kamil Roman" userId="1d000128-45c5-479a-a681-25307b570359" providerId="ADAL" clId="{9D4613F1-FF90-4739-8C31-0881CFBEBA4C}" dt="2021-12-16T17:12:01.580" v="1123"/>
          <ac:picMkLst>
            <pc:docMk/>
            <pc:sldMk cId="2889391310" sldId="594"/>
            <ac:picMk id="9" creationId="{E377D01C-7410-406F-ACC7-A1DDF4088F24}"/>
          </ac:picMkLst>
        </pc:picChg>
      </pc:sldChg>
      <pc:sldChg chg="addSp delSp modSp add modNotesTx">
        <pc:chgData name="Kamil Roman" userId="1d000128-45c5-479a-a681-25307b570359" providerId="ADAL" clId="{9D4613F1-FF90-4739-8C31-0881CFBEBA4C}" dt="2021-12-16T17:13:26.747" v="1124"/>
        <pc:sldMkLst>
          <pc:docMk/>
          <pc:sldMk cId="3530353698" sldId="595"/>
        </pc:sldMkLst>
        <pc:spChg chg="del">
          <ac:chgData name="Kamil Roman" userId="1d000128-45c5-479a-a681-25307b570359" providerId="ADAL" clId="{9D4613F1-FF90-4739-8C31-0881CFBEBA4C}" dt="2021-12-01T23:20:30.494" v="535"/>
          <ac:spMkLst>
            <pc:docMk/>
            <pc:sldMk cId="3530353698" sldId="595"/>
            <ac:spMk id="2" creationId="{69A71157-CA88-48F6-B5D1-9BBEB292CE54}"/>
          </ac:spMkLst>
        </pc:spChg>
        <pc:spChg chg="del">
          <ac:chgData name="Kamil Roman" userId="1d000128-45c5-479a-a681-25307b570359" providerId="ADAL" clId="{9D4613F1-FF90-4739-8C31-0881CFBEBA4C}" dt="2021-12-01T23:20:30.494" v="535"/>
          <ac:spMkLst>
            <pc:docMk/>
            <pc:sldMk cId="3530353698" sldId="595"/>
            <ac:spMk id="3" creationId="{5A5CAE04-09C0-4B00-98D0-A7E17B377507}"/>
          </ac:spMkLst>
        </pc:spChg>
        <pc:spChg chg="del">
          <ac:chgData name="Kamil Roman" userId="1d000128-45c5-479a-a681-25307b570359" providerId="ADAL" clId="{9D4613F1-FF90-4739-8C31-0881CFBEBA4C}" dt="2021-12-01T23:20:30.494" v="535"/>
          <ac:spMkLst>
            <pc:docMk/>
            <pc:sldMk cId="3530353698" sldId="595"/>
            <ac:spMk id="4" creationId="{E56E2F4B-2BA6-4ECE-A363-56C4C0C31973}"/>
          </ac:spMkLst>
        </pc:spChg>
        <pc:spChg chg="del">
          <ac:chgData name="Kamil Roman" userId="1d000128-45c5-479a-a681-25307b570359" providerId="ADAL" clId="{9D4613F1-FF90-4739-8C31-0881CFBEBA4C}" dt="2021-12-01T23:20:30.494" v="535"/>
          <ac:spMkLst>
            <pc:docMk/>
            <pc:sldMk cId="3530353698" sldId="595"/>
            <ac:spMk id="5" creationId="{855CE5D7-6471-4CA3-B675-869937418905}"/>
          </ac:spMkLst>
        </pc:spChg>
        <pc:spChg chg="del">
          <ac:chgData name="Kamil Roman" userId="1d000128-45c5-479a-a681-25307b570359" providerId="ADAL" clId="{9D4613F1-FF90-4739-8C31-0881CFBEBA4C}" dt="2021-12-01T23:20:30.494" v="535"/>
          <ac:spMkLst>
            <pc:docMk/>
            <pc:sldMk cId="3530353698" sldId="595"/>
            <ac:spMk id="6" creationId="{FDC4234D-EBD6-49BD-8760-C12F863CD11C}"/>
          </ac:spMkLst>
        </pc:spChg>
        <pc:spChg chg="del">
          <ac:chgData name="Kamil Roman" userId="1d000128-45c5-479a-a681-25307b570359" providerId="ADAL" clId="{9D4613F1-FF90-4739-8C31-0881CFBEBA4C}" dt="2021-12-01T23:20:30.494" v="535"/>
          <ac:spMkLst>
            <pc:docMk/>
            <pc:sldMk cId="3530353698" sldId="595"/>
            <ac:spMk id="7" creationId="{C9F2DC12-BD52-474A-8843-8CD7578CD1EE}"/>
          </ac:spMkLst>
        </pc:spChg>
        <pc:spChg chg="add mod">
          <ac:chgData name="Kamil Roman" userId="1d000128-45c5-479a-a681-25307b570359" providerId="ADAL" clId="{9D4613F1-FF90-4739-8C31-0881CFBEBA4C}" dt="2021-12-01T23:20:47.274" v="536"/>
          <ac:spMkLst>
            <pc:docMk/>
            <pc:sldMk cId="3530353698" sldId="595"/>
            <ac:spMk id="8" creationId="{8EED79D8-1E69-43C1-AFF8-CEF2EEE68B0D}"/>
          </ac:spMkLst>
        </pc:spChg>
        <pc:spChg chg="add mod">
          <ac:chgData name="Kamil Roman" userId="1d000128-45c5-479a-a681-25307b570359" providerId="ADAL" clId="{9D4613F1-FF90-4739-8C31-0881CFBEBA4C}" dt="2021-12-01T23:20:30.494" v="535"/>
          <ac:spMkLst>
            <pc:docMk/>
            <pc:sldMk cId="3530353698" sldId="595"/>
            <ac:spMk id="9" creationId="{6582BA8E-AF0E-42A6-A560-92B16670E9D1}"/>
          </ac:spMkLst>
        </pc:spChg>
        <pc:spChg chg="add mod">
          <ac:chgData name="Kamil Roman" userId="1d000128-45c5-479a-a681-25307b570359" providerId="ADAL" clId="{9D4613F1-FF90-4739-8C31-0881CFBEBA4C}" dt="2021-12-01T23:20:30.494" v="535"/>
          <ac:spMkLst>
            <pc:docMk/>
            <pc:sldMk cId="3530353698" sldId="595"/>
            <ac:spMk id="10" creationId="{40A54EC2-889B-4B6B-A651-FA9CB77F102A}"/>
          </ac:spMkLst>
        </pc:spChg>
        <pc:spChg chg="add mod">
          <ac:chgData name="Kamil Roman" userId="1d000128-45c5-479a-a681-25307b570359" providerId="ADAL" clId="{9D4613F1-FF90-4739-8C31-0881CFBEBA4C}" dt="2021-12-01T23:21:16.544" v="543" actId="27636"/>
          <ac:spMkLst>
            <pc:docMk/>
            <pc:sldMk cId="3530353698" sldId="595"/>
            <ac:spMk id="11" creationId="{C7CAA12C-8356-4069-AAF9-890E1BF7FC34}"/>
          </ac:spMkLst>
        </pc:spChg>
        <pc:spChg chg="add mod">
          <ac:chgData name="Kamil Roman" userId="1d000128-45c5-479a-a681-25307b570359" providerId="ADAL" clId="{9D4613F1-FF90-4739-8C31-0881CFBEBA4C}" dt="2021-12-01T23:20:30.494" v="535"/>
          <ac:spMkLst>
            <pc:docMk/>
            <pc:sldMk cId="3530353698" sldId="595"/>
            <ac:spMk id="12" creationId="{218562C3-0579-4AB4-9C2E-7FBE41754A2B}"/>
          </ac:spMkLst>
        </pc:spChg>
        <pc:spChg chg="add mod">
          <ac:chgData name="Kamil Roman" userId="1d000128-45c5-479a-a681-25307b570359" providerId="ADAL" clId="{9D4613F1-FF90-4739-8C31-0881CFBEBA4C}" dt="2021-12-01T23:20:30.494" v="535"/>
          <ac:spMkLst>
            <pc:docMk/>
            <pc:sldMk cId="3530353698" sldId="595"/>
            <ac:spMk id="13" creationId="{A802B6B7-C38A-404B-ADE1-28D489CF8FDF}"/>
          </ac:spMkLst>
        </pc:spChg>
        <pc:picChg chg="add mod">
          <ac:chgData name="Kamil Roman" userId="1d000128-45c5-479a-a681-25307b570359" providerId="ADAL" clId="{9D4613F1-FF90-4739-8C31-0881CFBEBA4C}" dt="2021-12-16T17:13:26.747" v="1124"/>
          <ac:picMkLst>
            <pc:docMk/>
            <pc:sldMk cId="3530353698" sldId="595"/>
            <ac:picMk id="2" creationId="{9FBEF42F-8E1B-4150-83B4-F3D9C8AF3B2E}"/>
          </ac:picMkLst>
        </pc:picChg>
      </pc:sldChg>
      <pc:sldChg chg="addSp modSp add modNotesTx">
        <pc:chgData name="Kamil Roman" userId="1d000128-45c5-479a-a681-25307b570359" providerId="ADAL" clId="{9D4613F1-FF90-4739-8C31-0881CFBEBA4C}" dt="2021-12-16T17:15:06.782" v="1125"/>
        <pc:sldMkLst>
          <pc:docMk/>
          <pc:sldMk cId="632593501" sldId="596"/>
        </pc:sldMkLst>
        <pc:spChg chg="mod">
          <ac:chgData name="Kamil Roman" userId="1d000128-45c5-479a-a681-25307b570359" providerId="ADAL" clId="{9D4613F1-FF90-4739-8C31-0881CFBEBA4C}" dt="2021-12-02T00:04:22.964" v="742"/>
          <ac:spMkLst>
            <pc:docMk/>
            <pc:sldMk cId="632593501" sldId="596"/>
            <ac:spMk id="2" creationId="{965CBE01-4AD8-42D9-BC83-CD36CE81074F}"/>
          </ac:spMkLst>
        </pc:spChg>
        <pc:spChg chg="mod">
          <ac:chgData name="Kamil Roman" userId="1d000128-45c5-479a-a681-25307b570359" providerId="ADAL" clId="{9D4613F1-FF90-4739-8C31-0881CFBEBA4C}" dt="2021-12-07T22:17:50.912" v="1088"/>
          <ac:spMkLst>
            <pc:docMk/>
            <pc:sldMk cId="632593501" sldId="596"/>
            <ac:spMk id="4" creationId="{E46CD7B4-5CCF-451C-8105-C3536141FF91}"/>
          </ac:spMkLst>
        </pc:spChg>
        <pc:picChg chg="add mod">
          <ac:chgData name="Kamil Roman" userId="1d000128-45c5-479a-a681-25307b570359" providerId="ADAL" clId="{9D4613F1-FF90-4739-8C31-0881CFBEBA4C}" dt="2021-12-16T17:15:06.782" v="1125"/>
          <ac:picMkLst>
            <pc:docMk/>
            <pc:sldMk cId="632593501" sldId="596"/>
            <ac:picMk id="8" creationId="{537A5A3D-7CCA-452E-B063-6E1ED451199E}"/>
          </ac:picMkLst>
        </pc:picChg>
      </pc:sldChg>
      <pc:sldChg chg="addSp delSp modSp add delAnim modNotesTx">
        <pc:chgData name="Kamil Roman" userId="1d000128-45c5-479a-a681-25307b570359" providerId="ADAL" clId="{9D4613F1-FF90-4739-8C31-0881CFBEBA4C}" dt="2021-12-16T17:17:27.250" v="1128"/>
        <pc:sldMkLst>
          <pc:docMk/>
          <pc:sldMk cId="2027557716" sldId="597"/>
        </pc:sldMkLst>
        <pc:spChg chg="mod">
          <ac:chgData name="Kamil Roman" userId="1d000128-45c5-479a-a681-25307b570359" providerId="ADAL" clId="{9D4613F1-FF90-4739-8C31-0881CFBEBA4C}" dt="2021-12-02T00:14:11.347" v="962" actId="20577"/>
          <ac:spMkLst>
            <pc:docMk/>
            <pc:sldMk cId="2027557716" sldId="597"/>
            <ac:spMk id="2" creationId="{5E0A6B55-3EDC-40DD-B7BF-9059ECF5D24C}"/>
          </ac:spMkLst>
        </pc:spChg>
        <pc:spChg chg="mod">
          <ac:chgData name="Kamil Roman" userId="1d000128-45c5-479a-a681-25307b570359" providerId="ADAL" clId="{9D4613F1-FF90-4739-8C31-0881CFBEBA4C}" dt="2021-12-02T00:17:12.449" v="1026" actId="20577"/>
          <ac:spMkLst>
            <pc:docMk/>
            <pc:sldMk cId="2027557716" sldId="597"/>
            <ac:spMk id="4" creationId="{6DC66939-37AC-4AE9-84FD-FCDDC09FAD55}"/>
          </ac:spMkLst>
        </pc:spChg>
        <pc:picChg chg="add del mod">
          <ac:chgData name="Kamil Roman" userId="1d000128-45c5-479a-a681-25307b570359" providerId="ADAL" clId="{9D4613F1-FF90-4739-8C31-0881CFBEBA4C}" dt="2021-12-16T17:15:43.391" v="1127" actId="478"/>
          <ac:picMkLst>
            <pc:docMk/>
            <pc:sldMk cId="2027557716" sldId="597"/>
            <ac:picMk id="8" creationId="{BB563EE0-660A-4D9E-93C1-91F99626E808}"/>
          </ac:picMkLst>
        </pc:picChg>
        <pc:picChg chg="add mod">
          <ac:chgData name="Kamil Roman" userId="1d000128-45c5-479a-a681-25307b570359" providerId="ADAL" clId="{9D4613F1-FF90-4739-8C31-0881CFBEBA4C}" dt="2021-12-16T17:17:27.250" v="1128"/>
          <ac:picMkLst>
            <pc:docMk/>
            <pc:sldMk cId="2027557716" sldId="597"/>
            <ac:picMk id="9" creationId="{C0A145B7-F3A7-435F-BDBF-A9157A8B6D53}"/>
          </ac:picMkLst>
        </pc:picChg>
      </pc:sldChg>
      <pc:sldMasterChg chg="delSldLayout">
        <pc:chgData name="Kamil Roman" userId="1d000128-45c5-479a-a681-25307b570359" providerId="ADAL" clId="{9D4613F1-FF90-4739-8C31-0881CFBEBA4C}" dt="2021-12-01T23:17:17.632" v="497" actId="2696"/>
        <pc:sldMasterMkLst>
          <pc:docMk/>
          <pc:sldMasterMk cId="497142718" sldId="2147483660"/>
        </pc:sldMasterMkLst>
      </pc:sldMasterChg>
    </pc:docChg>
  </pc:docChgLst>
  <pc:docChgLst>
    <pc:chgData name="Kamil Roman" userId="1d000128-45c5-479a-a681-25307b570359" providerId="ADAL" clId="{0E52C7F6-0108-4D52-8B0D-118B6BE3BCE1}"/>
    <pc:docChg chg="undo redo custSel addSld delSld modSld modSection">
      <pc:chgData name="Kamil Roman" userId="1d000128-45c5-479a-a681-25307b570359" providerId="ADAL" clId="{0E52C7F6-0108-4D52-8B0D-118B6BE3BCE1}" dt="2021-12-01T21:42:44.055" v="675" actId="20577"/>
      <pc:docMkLst>
        <pc:docMk/>
      </pc:docMkLst>
      <pc:sldChg chg="addSp modSp modNotesTx">
        <pc:chgData name="Kamil Roman" userId="1d000128-45c5-479a-a681-25307b570359" providerId="ADAL" clId="{0E52C7F6-0108-4D52-8B0D-118B6BE3BCE1}" dt="2021-11-29T23:41:33.890" v="347"/>
        <pc:sldMkLst>
          <pc:docMk/>
          <pc:sldMk cId="696178518" sldId="268"/>
        </pc:sldMkLst>
        <pc:spChg chg="mod">
          <ac:chgData name="Kamil Roman" userId="1d000128-45c5-479a-a681-25307b570359" providerId="ADAL" clId="{0E52C7F6-0108-4D52-8B0D-118B6BE3BCE1}" dt="2021-11-29T00:03:10.149" v="62"/>
          <ac:spMkLst>
            <pc:docMk/>
            <pc:sldMk cId="696178518" sldId="268"/>
            <ac:spMk id="9" creationId="{00000000-0000-0000-0000-000000000000}"/>
          </ac:spMkLst>
        </pc:spChg>
        <pc:spChg chg="mod">
          <ac:chgData name="Kamil Roman" userId="1d000128-45c5-479a-a681-25307b570359" providerId="ADAL" clId="{0E52C7F6-0108-4D52-8B0D-118B6BE3BCE1}" dt="2021-11-29T00:07:13.323" v="140" actId="20577"/>
          <ac:spMkLst>
            <pc:docMk/>
            <pc:sldMk cId="696178518" sldId="268"/>
            <ac:spMk id="12" creationId="{00000000-0000-0000-0000-000000000000}"/>
          </ac:spMkLst>
        </pc:spChg>
        <pc:picChg chg="add mod">
          <ac:chgData name="Kamil Roman" userId="1d000128-45c5-479a-a681-25307b570359" providerId="ADAL" clId="{0E52C7F6-0108-4D52-8B0D-118B6BE3BCE1}" dt="2021-11-29T23:41:33.890" v="347"/>
          <ac:picMkLst>
            <pc:docMk/>
            <pc:sldMk cId="696178518" sldId="268"/>
            <ac:picMk id="3" creationId="{6D264F60-8C86-45B6-A855-1DFAE8D8B5CD}"/>
          </ac:picMkLst>
        </pc:picChg>
      </pc:sldChg>
      <pc:sldChg chg="addSp delSp modSp modNotesTx">
        <pc:chgData name="Kamil Roman" userId="1d000128-45c5-479a-a681-25307b570359" providerId="ADAL" clId="{0E52C7F6-0108-4D52-8B0D-118B6BE3BCE1}" dt="2021-12-01T21:18:18.271" v="561"/>
        <pc:sldMkLst>
          <pc:docMk/>
          <pc:sldMk cId="2484869421" sldId="546"/>
        </pc:sldMkLst>
        <pc:spChg chg="del mod">
          <ac:chgData name="Kamil Roman" userId="1d000128-45c5-479a-a681-25307b570359" providerId="ADAL" clId="{0E52C7F6-0108-4D52-8B0D-118B6BE3BCE1}" dt="2021-11-30T00:03:51.419" v="450" actId="478"/>
          <ac:spMkLst>
            <pc:docMk/>
            <pc:sldMk cId="2484869421" sldId="546"/>
            <ac:spMk id="2" creationId="{5D0A4C6E-BB49-43BB-90CA-8C2A89E9761B}"/>
          </ac:spMkLst>
        </pc:spChg>
        <pc:spChg chg="add del mod">
          <ac:chgData name="Kamil Roman" userId="1d000128-45c5-479a-a681-25307b570359" providerId="ADAL" clId="{0E52C7F6-0108-4D52-8B0D-118B6BE3BCE1}" dt="2021-11-30T00:02:51.795" v="436"/>
          <ac:spMkLst>
            <pc:docMk/>
            <pc:sldMk cId="2484869421" sldId="546"/>
            <ac:spMk id="5" creationId="{1BE8A0A4-5BF1-496A-96A5-1B05EC0BF767}"/>
          </ac:spMkLst>
        </pc:spChg>
        <pc:spChg chg="mod">
          <ac:chgData name="Kamil Roman" userId="1d000128-45c5-479a-a681-25307b570359" providerId="ADAL" clId="{0E52C7F6-0108-4D52-8B0D-118B6BE3BCE1}" dt="2021-11-30T00:03:21.191" v="447" actId="27636"/>
          <ac:spMkLst>
            <pc:docMk/>
            <pc:sldMk cId="2484869421" sldId="546"/>
            <ac:spMk id="6" creationId="{C47A6944-F365-4E40-89FF-EBB1D7B46C10}"/>
          </ac:spMkLst>
        </pc:spChg>
        <pc:spChg chg="add del mod">
          <ac:chgData name="Kamil Roman" userId="1d000128-45c5-479a-a681-25307b570359" providerId="ADAL" clId="{0E52C7F6-0108-4D52-8B0D-118B6BE3BCE1}" dt="2021-11-30T00:02:51.795" v="436"/>
          <ac:spMkLst>
            <pc:docMk/>
            <pc:sldMk cId="2484869421" sldId="546"/>
            <ac:spMk id="7" creationId="{3BA4587D-C1F8-41DB-B0AD-4D1A4EE766F4}"/>
          </ac:spMkLst>
        </pc:spChg>
        <pc:spChg chg="add del mod">
          <ac:chgData name="Kamil Roman" userId="1d000128-45c5-479a-a681-25307b570359" providerId="ADAL" clId="{0E52C7F6-0108-4D52-8B0D-118B6BE3BCE1}" dt="2021-11-30T00:02:51.795" v="436"/>
          <ac:spMkLst>
            <pc:docMk/>
            <pc:sldMk cId="2484869421" sldId="546"/>
            <ac:spMk id="9" creationId="{550EF59F-877E-48F2-A982-7B53FFEFAF6B}"/>
          </ac:spMkLst>
        </pc:spChg>
        <pc:spChg chg="add del mod">
          <ac:chgData name="Kamil Roman" userId="1d000128-45c5-479a-a681-25307b570359" providerId="ADAL" clId="{0E52C7F6-0108-4D52-8B0D-118B6BE3BCE1}" dt="2021-11-30T00:03:33.226" v="449" actId="478"/>
          <ac:spMkLst>
            <pc:docMk/>
            <pc:sldMk cId="2484869421" sldId="546"/>
            <ac:spMk id="10" creationId="{89D0A239-3BFF-4F64-A794-A44BFF2C6D95}"/>
          </ac:spMkLst>
        </pc:spChg>
        <pc:spChg chg="add del mod">
          <ac:chgData name="Kamil Roman" userId="1d000128-45c5-479a-a681-25307b570359" providerId="ADAL" clId="{0E52C7F6-0108-4D52-8B0D-118B6BE3BCE1}" dt="2021-11-30T00:08:42.367" v="487" actId="113"/>
          <ac:spMkLst>
            <pc:docMk/>
            <pc:sldMk cId="2484869421" sldId="546"/>
            <ac:spMk id="11" creationId="{0030E75B-50BA-4C63-8AE5-DD1FE18CEB5D}"/>
          </ac:spMkLst>
        </pc:spChg>
        <pc:spChg chg="add del mod">
          <ac:chgData name="Kamil Roman" userId="1d000128-45c5-479a-a681-25307b570359" providerId="ADAL" clId="{0E52C7F6-0108-4D52-8B0D-118B6BE3BCE1}" dt="2021-11-30T00:02:51.795" v="436"/>
          <ac:spMkLst>
            <pc:docMk/>
            <pc:sldMk cId="2484869421" sldId="546"/>
            <ac:spMk id="12" creationId="{12BF8858-DF21-40B9-9F3C-8F477BED6A16}"/>
          </ac:spMkLst>
        </pc:spChg>
        <pc:spChg chg="add del mod">
          <ac:chgData name="Kamil Roman" userId="1d000128-45c5-479a-a681-25307b570359" providerId="ADAL" clId="{0E52C7F6-0108-4D52-8B0D-118B6BE3BCE1}" dt="2021-11-30T00:02:51.795" v="436"/>
          <ac:spMkLst>
            <pc:docMk/>
            <pc:sldMk cId="2484869421" sldId="546"/>
            <ac:spMk id="13" creationId="{BA920D49-BECA-40C5-B724-29081370C99A}"/>
          </ac:spMkLst>
        </pc:spChg>
        <pc:spChg chg="add del mod">
          <ac:chgData name="Kamil Roman" userId="1d000128-45c5-479a-a681-25307b570359" providerId="ADAL" clId="{0E52C7F6-0108-4D52-8B0D-118B6BE3BCE1}" dt="2021-11-30T00:02:51.795" v="436"/>
          <ac:spMkLst>
            <pc:docMk/>
            <pc:sldMk cId="2484869421" sldId="546"/>
            <ac:spMk id="14" creationId="{01B2AEE2-3E01-4441-82EE-D2CB559F6FD5}"/>
          </ac:spMkLst>
        </pc:spChg>
        <pc:spChg chg="add del mod">
          <ac:chgData name="Kamil Roman" userId="1d000128-45c5-479a-a681-25307b570359" providerId="ADAL" clId="{0E52C7F6-0108-4D52-8B0D-118B6BE3BCE1}" dt="2021-11-30T00:04:17.914" v="457" actId="20577"/>
          <ac:spMkLst>
            <pc:docMk/>
            <pc:sldMk cId="2484869421" sldId="546"/>
            <ac:spMk id="15" creationId="{ADEFD3AD-D28F-4CF7-B713-892B45FF2A49}"/>
          </ac:spMkLst>
        </pc:spChg>
        <pc:spChg chg="add del mod">
          <ac:chgData name="Kamil Roman" userId="1d000128-45c5-479a-a681-25307b570359" providerId="ADAL" clId="{0E52C7F6-0108-4D52-8B0D-118B6BE3BCE1}" dt="2021-11-30T00:02:51.795" v="436"/>
          <ac:spMkLst>
            <pc:docMk/>
            <pc:sldMk cId="2484869421" sldId="546"/>
            <ac:spMk id="16" creationId="{5387BF29-3AE1-4706-B817-EEA025B83EF4}"/>
          </ac:spMkLst>
        </pc:spChg>
        <pc:spChg chg="mod">
          <ac:chgData name="Kamil Roman" userId="1d000128-45c5-479a-a681-25307b570359" providerId="ADAL" clId="{0E52C7F6-0108-4D52-8B0D-118B6BE3BCE1}" dt="2021-12-01T21:18:18.271" v="561"/>
          <ac:spMkLst>
            <pc:docMk/>
            <pc:sldMk cId="2484869421" sldId="546"/>
            <ac:spMk id="57" creationId="{EC8BD8B8-85C7-4FBC-9DF9-13A216D51CED}"/>
          </ac:spMkLst>
        </pc:spChg>
        <pc:spChg chg="mod">
          <ac:chgData name="Kamil Roman" userId="1d000128-45c5-479a-a681-25307b570359" providerId="ADAL" clId="{0E52C7F6-0108-4D52-8B0D-118B6BE3BCE1}" dt="2021-12-01T21:18:04.013" v="560"/>
          <ac:spMkLst>
            <pc:docMk/>
            <pc:sldMk cId="2484869421" sldId="546"/>
            <ac:spMk id="81" creationId="{7A6F155D-F966-4DA0-8763-B804FC0EC610}"/>
          </ac:spMkLst>
        </pc:spChg>
      </pc:sldChg>
      <pc:sldChg chg="addSp delSp modSp">
        <pc:chgData name="Kamil Roman" userId="1d000128-45c5-479a-a681-25307b570359" providerId="ADAL" clId="{0E52C7F6-0108-4D52-8B0D-118B6BE3BCE1}" dt="2021-12-01T21:42:44.055" v="675" actId="20577"/>
        <pc:sldMkLst>
          <pc:docMk/>
          <pc:sldMk cId="955610480" sldId="555"/>
        </pc:sldMkLst>
        <pc:spChg chg="del">
          <ac:chgData name="Kamil Roman" userId="1d000128-45c5-479a-a681-25307b570359" providerId="ADAL" clId="{0E52C7F6-0108-4D52-8B0D-118B6BE3BCE1}" dt="2021-11-30T17:24:49.243" v="558" actId="478"/>
          <ac:spMkLst>
            <pc:docMk/>
            <pc:sldMk cId="955610480" sldId="555"/>
            <ac:spMk id="2" creationId="{A17E5CA1-8FD2-4E5E-BC3A-A806E3BA2690}"/>
          </ac:spMkLst>
        </pc:spChg>
        <pc:spChg chg="add del mod">
          <ac:chgData name="Kamil Roman" userId="1d000128-45c5-479a-a681-25307b570359" providerId="ADAL" clId="{0E52C7F6-0108-4D52-8B0D-118B6BE3BCE1}" dt="2021-12-01T21:20:27.779" v="607"/>
          <ac:spMkLst>
            <pc:docMk/>
            <pc:sldMk cId="955610480" sldId="555"/>
            <ac:spMk id="2" creationId="{C1086177-BAA6-4A46-A94C-C0FCA11BE80B}"/>
          </ac:spMkLst>
        </pc:spChg>
        <pc:spChg chg="add del mod">
          <ac:chgData name="Kamil Roman" userId="1d000128-45c5-479a-a681-25307b570359" providerId="ADAL" clId="{0E52C7F6-0108-4D52-8B0D-118B6BE3BCE1}" dt="2021-12-01T21:20:27.779" v="607"/>
          <ac:spMkLst>
            <pc:docMk/>
            <pc:sldMk cId="955610480" sldId="555"/>
            <ac:spMk id="3" creationId="{12C4C177-BB26-4ECD-A93E-7690203D26FE}"/>
          </ac:spMkLst>
        </pc:spChg>
        <pc:spChg chg="add del mod">
          <ac:chgData name="Kamil Roman" userId="1d000128-45c5-479a-a681-25307b570359" providerId="ADAL" clId="{0E52C7F6-0108-4D52-8B0D-118B6BE3BCE1}" dt="2021-11-30T17:23:28.541" v="528"/>
          <ac:spMkLst>
            <pc:docMk/>
            <pc:sldMk cId="955610480" sldId="555"/>
            <ac:spMk id="3" creationId="{1E86E243-363E-4321-92BF-474C50AC7DD0}"/>
          </ac:spMkLst>
        </pc:spChg>
        <pc:spChg chg="add del mod">
          <ac:chgData name="Kamil Roman" userId="1d000128-45c5-479a-a681-25307b570359" providerId="ADAL" clId="{0E52C7F6-0108-4D52-8B0D-118B6BE3BCE1}" dt="2021-12-01T21:20:27.779" v="607"/>
          <ac:spMkLst>
            <pc:docMk/>
            <pc:sldMk cId="955610480" sldId="555"/>
            <ac:spMk id="6" creationId="{2F510A41-8050-48CA-9E5C-25C93A79D2E7}"/>
          </ac:spMkLst>
        </pc:spChg>
        <pc:spChg chg="add del mod">
          <ac:chgData name="Kamil Roman" userId="1d000128-45c5-479a-a681-25307b570359" providerId="ADAL" clId="{0E52C7F6-0108-4D52-8B0D-118B6BE3BCE1}" dt="2021-11-30T17:23:42.529" v="532"/>
          <ac:spMkLst>
            <pc:docMk/>
            <pc:sldMk cId="955610480" sldId="555"/>
            <ac:spMk id="6" creationId="{E0DA88CB-D815-4176-80EA-A052ABAAB173}"/>
          </ac:spMkLst>
        </pc:spChg>
        <pc:spChg chg="add del mod">
          <ac:chgData name="Kamil Roman" userId="1d000128-45c5-479a-a681-25307b570359" providerId="ADAL" clId="{0E52C7F6-0108-4D52-8B0D-118B6BE3BCE1}" dt="2021-12-01T21:20:27.779" v="607"/>
          <ac:spMkLst>
            <pc:docMk/>
            <pc:sldMk cId="955610480" sldId="555"/>
            <ac:spMk id="7" creationId="{1E802419-2B9D-43B1-8E06-0341C72258F8}"/>
          </ac:spMkLst>
        </pc:spChg>
        <pc:spChg chg="add del mod">
          <ac:chgData name="Kamil Roman" userId="1d000128-45c5-479a-a681-25307b570359" providerId="ADAL" clId="{0E52C7F6-0108-4D52-8B0D-118B6BE3BCE1}" dt="2021-11-30T17:23:42.529" v="532"/>
          <ac:spMkLst>
            <pc:docMk/>
            <pc:sldMk cId="955610480" sldId="555"/>
            <ac:spMk id="7" creationId="{709D140F-B355-45F4-A2D4-D99BEAD277AA}"/>
          </ac:spMkLst>
        </pc:spChg>
        <pc:spChg chg="add del mod">
          <ac:chgData name="Kamil Roman" userId="1d000128-45c5-479a-a681-25307b570359" providerId="ADAL" clId="{0E52C7F6-0108-4D52-8B0D-118B6BE3BCE1}" dt="2021-12-01T21:20:43.453" v="615"/>
          <ac:spMkLst>
            <pc:docMk/>
            <pc:sldMk cId="955610480" sldId="555"/>
            <ac:spMk id="9" creationId="{AFCB95CC-C902-864E-9E07-C28E9E5F7558}"/>
          </ac:spMkLst>
        </pc:spChg>
        <pc:spChg chg="add del mod">
          <ac:chgData name="Kamil Roman" userId="1d000128-45c5-479a-a681-25307b570359" providerId="ADAL" clId="{0E52C7F6-0108-4D52-8B0D-118B6BE3BCE1}" dt="2021-11-30T17:23:42.529" v="532"/>
          <ac:spMkLst>
            <pc:docMk/>
            <pc:sldMk cId="955610480" sldId="555"/>
            <ac:spMk id="10" creationId="{692EE41D-1422-4A7E-BDAA-AF71A6E94673}"/>
          </ac:spMkLst>
        </pc:spChg>
        <pc:spChg chg="add del mod">
          <ac:chgData name="Kamil Roman" userId="1d000128-45c5-479a-a681-25307b570359" providerId="ADAL" clId="{0E52C7F6-0108-4D52-8B0D-118B6BE3BCE1}" dt="2021-12-01T21:20:40.132" v="614"/>
          <ac:spMkLst>
            <pc:docMk/>
            <pc:sldMk cId="955610480" sldId="555"/>
            <ac:spMk id="10" creationId="{7B9A0F4C-AF9B-4B14-AA0F-01444BAC908B}"/>
          </ac:spMkLst>
        </pc:spChg>
        <pc:spChg chg="add del mod">
          <ac:chgData name="Kamil Roman" userId="1d000128-45c5-479a-a681-25307b570359" providerId="ADAL" clId="{0E52C7F6-0108-4D52-8B0D-118B6BE3BCE1}" dt="2021-11-30T17:23:42.529" v="532"/>
          <ac:spMkLst>
            <pc:docMk/>
            <pc:sldMk cId="955610480" sldId="555"/>
            <ac:spMk id="11" creationId="{314B71E4-8290-49FE-8B21-37FF4547F876}"/>
          </ac:spMkLst>
        </pc:spChg>
        <pc:spChg chg="add del mod">
          <ac:chgData name="Kamil Roman" userId="1d000128-45c5-479a-a681-25307b570359" providerId="ADAL" clId="{0E52C7F6-0108-4D52-8B0D-118B6BE3BCE1}" dt="2021-12-01T21:20:40.132" v="614"/>
          <ac:spMkLst>
            <pc:docMk/>
            <pc:sldMk cId="955610480" sldId="555"/>
            <ac:spMk id="11" creationId="{D624A389-2FE9-4187-9297-5A1D7D4D0194}"/>
          </ac:spMkLst>
        </pc:spChg>
        <pc:spChg chg="add del mod">
          <ac:chgData name="Kamil Roman" userId="1d000128-45c5-479a-a681-25307b570359" providerId="ADAL" clId="{0E52C7F6-0108-4D52-8B0D-118B6BE3BCE1}" dt="2021-12-01T21:20:40.132" v="614"/>
          <ac:spMkLst>
            <pc:docMk/>
            <pc:sldMk cId="955610480" sldId="555"/>
            <ac:spMk id="21" creationId="{B984493A-4420-4FA0-8FBD-EE5FA32CA329}"/>
          </ac:spMkLst>
        </pc:spChg>
        <pc:spChg chg="add del mod">
          <ac:chgData name="Kamil Roman" userId="1d000128-45c5-479a-a681-25307b570359" providerId="ADAL" clId="{0E52C7F6-0108-4D52-8B0D-118B6BE3BCE1}" dt="2021-11-30T17:23:42.529" v="532"/>
          <ac:spMkLst>
            <pc:docMk/>
            <pc:sldMk cId="955610480" sldId="555"/>
            <ac:spMk id="21" creationId="{BCFBF834-8919-45C2-B0A7-96178E50360F}"/>
          </ac:spMkLst>
        </pc:spChg>
        <pc:spChg chg="add del mod">
          <ac:chgData name="Kamil Roman" userId="1d000128-45c5-479a-a681-25307b570359" providerId="ADAL" clId="{0E52C7F6-0108-4D52-8B0D-118B6BE3BCE1}" dt="2021-11-30T17:23:42.529" v="532"/>
          <ac:spMkLst>
            <pc:docMk/>
            <pc:sldMk cId="955610480" sldId="555"/>
            <ac:spMk id="23" creationId="{BF02928B-7AE8-49B6-A529-8EC81D6AE58D}"/>
          </ac:spMkLst>
        </pc:spChg>
        <pc:spChg chg="add del mod">
          <ac:chgData name="Kamil Roman" userId="1d000128-45c5-479a-a681-25307b570359" providerId="ADAL" clId="{0E52C7F6-0108-4D52-8B0D-118B6BE3BCE1}" dt="2021-12-01T21:20:40.132" v="614"/>
          <ac:spMkLst>
            <pc:docMk/>
            <pc:sldMk cId="955610480" sldId="555"/>
            <ac:spMk id="23" creationId="{D5CEC0C8-9FA7-4D67-BFEB-570B1FA4139B}"/>
          </ac:spMkLst>
        </pc:spChg>
        <pc:spChg chg="add del mod">
          <ac:chgData name="Kamil Roman" userId="1d000128-45c5-479a-a681-25307b570359" providerId="ADAL" clId="{0E52C7F6-0108-4D52-8B0D-118B6BE3BCE1}" dt="2021-12-01T21:20:40.132" v="614"/>
          <ac:spMkLst>
            <pc:docMk/>
            <pc:sldMk cId="955610480" sldId="555"/>
            <ac:spMk id="25" creationId="{0D3A8133-157C-4C33-8DB2-37D4F8A16CFE}"/>
          </ac:spMkLst>
        </pc:spChg>
        <pc:spChg chg="add del mod">
          <ac:chgData name="Kamil Roman" userId="1d000128-45c5-479a-a681-25307b570359" providerId="ADAL" clId="{0E52C7F6-0108-4D52-8B0D-118B6BE3BCE1}" dt="2021-11-30T17:23:42.529" v="532"/>
          <ac:spMkLst>
            <pc:docMk/>
            <pc:sldMk cId="955610480" sldId="555"/>
            <ac:spMk id="25" creationId="{E69B08CB-3C5A-438D-B575-DAB950266654}"/>
          </ac:spMkLst>
        </pc:spChg>
        <pc:spChg chg="add del mod">
          <ac:chgData name="Kamil Roman" userId="1d000128-45c5-479a-a681-25307b570359" providerId="ADAL" clId="{0E52C7F6-0108-4D52-8B0D-118B6BE3BCE1}" dt="2021-11-30T17:23:48.622" v="536"/>
          <ac:spMkLst>
            <pc:docMk/>
            <pc:sldMk cId="955610480" sldId="555"/>
            <ac:spMk id="27" creationId="{3FAE3946-2BC6-49D0-9614-4F5361810147}"/>
          </ac:spMkLst>
        </pc:spChg>
        <pc:spChg chg="add mod">
          <ac:chgData name="Kamil Roman" userId="1d000128-45c5-479a-a681-25307b570359" providerId="ADAL" clId="{0E52C7F6-0108-4D52-8B0D-118B6BE3BCE1}" dt="2021-12-01T21:20:43.453" v="615"/>
          <ac:spMkLst>
            <pc:docMk/>
            <pc:sldMk cId="955610480" sldId="555"/>
            <ac:spMk id="27" creationId="{B1291B1E-02D9-4A83-9C57-6DD878754372}"/>
          </ac:spMkLst>
        </pc:spChg>
        <pc:spChg chg="add del mod">
          <ac:chgData name="Kamil Roman" userId="1d000128-45c5-479a-a681-25307b570359" providerId="ADAL" clId="{0E52C7F6-0108-4D52-8B0D-118B6BE3BCE1}" dt="2021-11-30T17:23:48.622" v="536"/>
          <ac:spMkLst>
            <pc:docMk/>
            <pc:sldMk cId="955610480" sldId="555"/>
            <ac:spMk id="30" creationId="{A1FBB7C2-3F3E-4FE6-8CB8-C29FBDBB65E2}"/>
          </ac:spMkLst>
        </pc:spChg>
        <pc:spChg chg="add mod">
          <ac:chgData name="Kamil Roman" userId="1d000128-45c5-479a-a681-25307b570359" providerId="ADAL" clId="{0E52C7F6-0108-4D52-8B0D-118B6BE3BCE1}" dt="2021-12-01T21:20:43.453" v="615"/>
          <ac:spMkLst>
            <pc:docMk/>
            <pc:sldMk cId="955610480" sldId="555"/>
            <ac:spMk id="30" creationId="{B5346305-C7CE-4BEA-A3C8-A87E3A30A57E}"/>
          </ac:spMkLst>
        </pc:spChg>
        <pc:spChg chg="add del mod">
          <ac:chgData name="Kamil Roman" userId="1d000128-45c5-479a-a681-25307b570359" providerId="ADAL" clId="{0E52C7F6-0108-4D52-8B0D-118B6BE3BCE1}" dt="2021-11-30T17:23:48.622" v="536"/>
          <ac:spMkLst>
            <pc:docMk/>
            <pc:sldMk cId="955610480" sldId="555"/>
            <ac:spMk id="40" creationId="{7254ED29-B877-4E89-AEE5-FA0872EBDB81}"/>
          </ac:spMkLst>
        </pc:spChg>
        <pc:spChg chg="add del mod">
          <ac:chgData name="Kamil Roman" userId="1d000128-45c5-479a-a681-25307b570359" providerId="ADAL" clId="{0E52C7F6-0108-4D52-8B0D-118B6BE3BCE1}" dt="2021-12-01T21:20:46.407" v="616"/>
          <ac:spMkLst>
            <pc:docMk/>
            <pc:sldMk cId="955610480" sldId="555"/>
            <ac:spMk id="40" creationId="{9770F408-60A2-49A5-884D-6CDB9232520B}"/>
          </ac:spMkLst>
        </pc:spChg>
        <pc:spChg chg="add del mod">
          <ac:chgData name="Kamil Roman" userId="1d000128-45c5-479a-a681-25307b570359" providerId="ADAL" clId="{0E52C7F6-0108-4D52-8B0D-118B6BE3BCE1}" dt="2021-11-30T17:23:48.622" v="536"/>
          <ac:spMkLst>
            <pc:docMk/>
            <pc:sldMk cId="955610480" sldId="555"/>
            <ac:spMk id="42" creationId="{A3DD1381-EC96-431E-97E8-C4DA398127A8}"/>
          </ac:spMkLst>
        </pc:spChg>
        <pc:spChg chg="add mod">
          <ac:chgData name="Kamil Roman" userId="1d000128-45c5-479a-a681-25307b570359" providerId="ADAL" clId="{0E52C7F6-0108-4D52-8B0D-118B6BE3BCE1}" dt="2021-12-01T21:20:43.453" v="615"/>
          <ac:spMkLst>
            <pc:docMk/>
            <pc:sldMk cId="955610480" sldId="555"/>
            <ac:spMk id="42" creationId="{BA04AE34-261B-42C1-BEBF-1D359D174756}"/>
          </ac:spMkLst>
        </pc:spChg>
        <pc:spChg chg="add del mod">
          <ac:chgData name="Kamil Roman" userId="1d000128-45c5-479a-a681-25307b570359" providerId="ADAL" clId="{0E52C7F6-0108-4D52-8B0D-118B6BE3BCE1}" dt="2021-11-30T17:23:48.622" v="536"/>
          <ac:spMkLst>
            <pc:docMk/>
            <pc:sldMk cId="955610480" sldId="555"/>
            <ac:spMk id="44" creationId="{0FA091B8-196E-407A-B25E-75D448764D8B}"/>
          </ac:spMkLst>
        </pc:spChg>
        <pc:spChg chg="add del">
          <ac:chgData name="Kamil Roman" userId="1d000128-45c5-479a-a681-25307b570359" providerId="ADAL" clId="{0E52C7F6-0108-4D52-8B0D-118B6BE3BCE1}" dt="2021-12-01T21:20:05.690" v="563"/>
          <ac:spMkLst>
            <pc:docMk/>
            <pc:sldMk cId="955610480" sldId="555"/>
            <ac:spMk id="44" creationId="{F2FEF26E-DE57-4EB5-84F4-E724B260C4E8}"/>
          </ac:spMkLst>
        </pc:spChg>
        <pc:spChg chg="add del mod">
          <ac:chgData name="Kamil Roman" userId="1d000128-45c5-479a-a681-25307b570359" providerId="ADAL" clId="{0E52C7F6-0108-4D52-8B0D-118B6BE3BCE1}" dt="2021-12-01T21:20:30.801" v="612"/>
          <ac:spMkLst>
            <pc:docMk/>
            <pc:sldMk cId="955610480" sldId="555"/>
            <ac:spMk id="49" creationId="{5E6D5E61-1EDB-4913-958B-660CD2FBE68F}"/>
          </ac:spMkLst>
        </pc:spChg>
        <pc:spChg chg="add del mod">
          <ac:chgData name="Kamil Roman" userId="1d000128-45c5-479a-a681-25307b570359" providerId="ADAL" clId="{0E52C7F6-0108-4D52-8B0D-118B6BE3BCE1}" dt="2021-11-30T17:23:56.588" v="540"/>
          <ac:spMkLst>
            <pc:docMk/>
            <pc:sldMk cId="955610480" sldId="555"/>
            <ac:spMk id="49" creationId="{F7731E3B-1AD9-403B-8637-1A31B939E8E4}"/>
          </ac:spMkLst>
        </pc:spChg>
        <pc:spChg chg="add mod">
          <ac:chgData name="Kamil Roman" userId="1d000128-45c5-479a-a681-25307b570359" providerId="ADAL" clId="{0E52C7F6-0108-4D52-8B0D-118B6BE3BCE1}" dt="2021-12-01T21:20:43.453" v="615"/>
          <ac:spMkLst>
            <pc:docMk/>
            <pc:sldMk cId="955610480" sldId="555"/>
            <ac:spMk id="50" creationId="{82344E9A-50EB-473A-AF05-28A88C724B4A}"/>
          </ac:spMkLst>
        </pc:spChg>
        <pc:spChg chg="add del mod">
          <ac:chgData name="Kamil Roman" userId="1d000128-45c5-479a-a681-25307b570359" providerId="ADAL" clId="{0E52C7F6-0108-4D52-8B0D-118B6BE3BCE1}" dt="2021-11-30T17:23:56.588" v="540"/>
          <ac:spMkLst>
            <pc:docMk/>
            <pc:sldMk cId="955610480" sldId="555"/>
            <ac:spMk id="50" creationId="{EF37B9B8-A712-4557-8EC6-3B1E55CB415B}"/>
          </ac:spMkLst>
        </pc:spChg>
        <pc:spChg chg="add del mod">
          <ac:chgData name="Kamil Roman" userId="1d000128-45c5-479a-a681-25307b570359" providerId="ADAL" clId="{0E52C7F6-0108-4D52-8B0D-118B6BE3BCE1}" dt="2021-11-30T17:23:56.588" v="540"/>
          <ac:spMkLst>
            <pc:docMk/>
            <pc:sldMk cId="955610480" sldId="555"/>
            <ac:spMk id="51" creationId="{673C26A1-5A7B-4BFF-BEA2-DE08FC397B2B}"/>
          </ac:spMkLst>
        </pc:spChg>
        <pc:spChg chg="add del mod">
          <ac:chgData name="Kamil Roman" userId="1d000128-45c5-479a-a681-25307b570359" providerId="ADAL" clId="{0E52C7F6-0108-4D52-8B0D-118B6BE3BCE1}" dt="2021-11-30T17:23:56.588" v="540"/>
          <ac:spMkLst>
            <pc:docMk/>
            <pc:sldMk cId="955610480" sldId="555"/>
            <ac:spMk id="52" creationId="{32705C19-62F4-4BCA-A72C-C139E427041B}"/>
          </ac:spMkLst>
        </pc:spChg>
        <pc:spChg chg="add del mod">
          <ac:chgData name="Kamil Roman" userId="1d000128-45c5-479a-a681-25307b570359" providerId="ADAL" clId="{0E52C7F6-0108-4D52-8B0D-118B6BE3BCE1}" dt="2021-11-30T17:23:56.588" v="540"/>
          <ac:spMkLst>
            <pc:docMk/>
            <pc:sldMk cId="955610480" sldId="555"/>
            <ac:spMk id="54" creationId="{9E8CF112-E7EE-4869-BE80-C052F9D69946}"/>
          </ac:spMkLst>
        </pc:spChg>
        <pc:spChg chg="add del mod">
          <ac:chgData name="Kamil Roman" userId="1d000128-45c5-479a-a681-25307b570359" providerId="ADAL" clId="{0E52C7F6-0108-4D52-8B0D-118B6BE3BCE1}" dt="2021-11-30T17:24:26.286" v="552"/>
          <ac:spMkLst>
            <pc:docMk/>
            <pc:sldMk cId="955610480" sldId="555"/>
            <ac:spMk id="55" creationId="{B17E5045-D57B-4A44-A5FF-CCA3B74FEBDD}"/>
          </ac:spMkLst>
        </pc:spChg>
        <pc:spChg chg="add del mod">
          <ac:chgData name="Kamil Roman" userId="1d000128-45c5-479a-a681-25307b570359" providerId="ADAL" clId="{0E52C7F6-0108-4D52-8B0D-118B6BE3BCE1}" dt="2021-11-30T17:24:26.286" v="552"/>
          <ac:spMkLst>
            <pc:docMk/>
            <pc:sldMk cId="955610480" sldId="555"/>
            <ac:spMk id="56" creationId="{2CAB1907-B236-426B-9001-43708B8DC9BF}"/>
          </ac:spMkLst>
        </pc:spChg>
        <pc:spChg chg="add del mod">
          <ac:chgData name="Kamil Roman" userId="1d000128-45c5-479a-a681-25307b570359" providerId="ADAL" clId="{0E52C7F6-0108-4D52-8B0D-118B6BE3BCE1}" dt="2021-11-30T17:24:26.286" v="552"/>
          <ac:spMkLst>
            <pc:docMk/>
            <pc:sldMk cId="955610480" sldId="555"/>
            <ac:spMk id="57" creationId="{E6BB3293-3138-4190-8644-75185182E9C7}"/>
          </ac:spMkLst>
        </pc:spChg>
        <pc:spChg chg="add del mod">
          <ac:chgData name="Kamil Roman" userId="1d000128-45c5-479a-a681-25307b570359" providerId="ADAL" clId="{0E52C7F6-0108-4D52-8B0D-118B6BE3BCE1}" dt="2021-11-30T17:24:26.286" v="552"/>
          <ac:spMkLst>
            <pc:docMk/>
            <pc:sldMk cId="955610480" sldId="555"/>
            <ac:spMk id="58" creationId="{8E861373-9D68-41BF-806E-9CA843CE5FF4}"/>
          </ac:spMkLst>
        </pc:spChg>
        <pc:spChg chg="add mod">
          <ac:chgData name="Kamil Roman" userId="1d000128-45c5-479a-a681-25307b570359" providerId="ADAL" clId="{0E52C7F6-0108-4D52-8B0D-118B6BE3BCE1}" dt="2021-12-01T21:42:29.013" v="673" actId="20577"/>
          <ac:spMkLst>
            <pc:docMk/>
            <pc:sldMk cId="955610480" sldId="555"/>
            <ac:spMk id="59" creationId="{459DA6B9-B299-42F3-8E8A-DC243232FB87}"/>
          </ac:spMkLst>
        </pc:spChg>
        <pc:spChg chg="add del mod">
          <ac:chgData name="Kamil Roman" userId="1d000128-45c5-479a-a681-25307b570359" providerId="ADAL" clId="{0E52C7F6-0108-4D52-8B0D-118B6BE3BCE1}" dt="2021-11-30T17:24:26.286" v="552"/>
          <ac:spMkLst>
            <pc:docMk/>
            <pc:sldMk cId="955610480" sldId="555"/>
            <ac:spMk id="59" creationId="{B55E6439-2DBD-472A-82D8-C9CA8C53FE0B}"/>
          </ac:spMkLst>
        </pc:spChg>
        <pc:spChg chg="add del mod">
          <ac:chgData name="Kamil Roman" userId="1d000128-45c5-479a-a681-25307b570359" providerId="ADAL" clId="{0E52C7F6-0108-4D52-8B0D-118B6BE3BCE1}" dt="2021-11-30T17:24:26.286" v="552"/>
          <ac:spMkLst>
            <pc:docMk/>
            <pc:sldMk cId="955610480" sldId="555"/>
            <ac:spMk id="60" creationId="{EE3C570C-F1B8-4B6D-AD53-D5096B703A7B}"/>
          </ac:spMkLst>
        </pc:spChg>
        <pc:spChg chg="add del mod">
          <ac:chgData name="Kamil Roman" userId="1d000128-45c5-479a-a681-25307b570359" providerId="ADAL" clId="{0E52C7F6-0108-4D52-8B0D-118B6BE3BCE1}" dt="2021-11-30T17:24:26.286" v="552"/>
          <ac:spMkLst>
            <pc:docMk/>
            <pc:sldMk cId="955610480" sldId="555"/>
            <ac:spMk id="61" creationId="{69FB3562-9E9B-434C-AE60-99F430BCC981}"/>
          </ac:spMkLst>
        </pc:spChg>
        <pc:spChg chg="add del mod">
          <ac:chgData name="Kamil Roman" userId="1d000128-45c5-479a-a681-25307b570359" providerId="ADAL" clId="{0E52C7F6-0108-4D52-8B0D-118B6BE3BCE1}" dt="2021-11-30T17:24:24.738" v="548"/>
          <ac:spMkLst>
            <pc:docMk/>
            <pc:sldMk cId="955610480" sldId="555"/>
            <ac:spMk id="62" creationId="{3CCC03EE-4550-44DF-AEA7-3DE4B660828B}"/>
          </ac:spMkLst>
        </pc:spChg>
        <pc:spChg chg="add del mod">
          <ac:chgData name="Kamil Roman" userId="1d000128-45c5-479a-a681-25307b570359" providerId="ADAL" clId="{0E52C7F6-0108-4D52-8B0D-118B6BE3BCE1}" dt="2021-12-01T21:20:43.453" v="615"/>
          <ac:spMkLst>
            <pc:docMk/>
            <pc:sldMk cId="955610480" sldId="555"/>
            <ac:spMk id="63" creationId="{2CAC2A5F-FC96-4BE4-AC52-8DBAF44D0FD0}"/>
          </ac:spMkLst>
        </pc:spChg>
        <pc:spChg chg="add del mod">
          <ac:chgData name="Kamil Roman" userId="1d000128-45c5-479a-a681-25307b570359" providerId="ADAL" clId="{0E52C7F6-0108-4D52-8B0D-118B6BE3BCE1}" dt="2021-12-01T21:20:43.453" v="615"/>
          <ac:spMkLst>
            <pc:docMk/>
            <pc:sldMk cId="955610480" sldId="555"/>
            <ac:spMk id="64" creationId="{4C04045E-FEDD-40C5-96F8-9B2D7D499615}"/>
          </ac:spMkLst>
        </pc:spChg>
        <pc:spChg chg="add del mod">
          <ac:chgData name="Kamil Roman" userId="1d000128-45c5-479a-a681-25307b570359" providerId="ADAL" clId="{0E52C7F6-0108-4D52-8B0D-118B6BE3BCE1}" dt="2021-12-01T21:20:43.453" v="615"/>
          <ac:spMkLst>
            <pc:docMk/>
            <pc:sldMk cId="955610480" sldId="555"/>
            <ac:spMk id="65" creationId="{E828C32F-14D2-4459-A5EE-4ACE31C0F5F8}"/>
          </ac:spMkLst>
        </pc:spChg>
        <pc:spChg chg="add del mod">
          <ac:chgData name="Kamil Roman" userId="1d000128-45c5-479a-a681-25307b570359" providerId="ADAL" clId="{0E52C7F6-0108-4D52-8B0D-118B6BE3BCE1}" dt="2021-12-01T21:20:43.453" v="615"/>
          <ac:spMkLst>
            <pc:docMk/>
            <pc:sldMk cId="955610480" sldId="555"/>
            <ac:spMk id="66" creationId="{5CC0F928-C5A8-4144-8442-7EF11A031BE9}"/>
          </ac:spMkLst>
        </pc:spChg>
        <pc:spChg chg="add del mod">
          <ac:chgData name="Kamil Roman" userId="1d000128-45c5-479a-a681-25307b570359" providerId="ADAL" clId="{0E52C7F6-0108-4D52-8B0D-118B6BE3BCE1}" dt="2021-12-01T21:20:43.453" v="615"/>
          <ac:spMkLst>
            <pc:docMk/>
            <pc:sldMk cId="955610480" sldId="555"/>
            <ac:spMk id="67" creationId="{AA17EB70-99BA-478E-884A-9EABBE950F38}"/>
          </ac:spMkLst>
        </pc:spChg>
        <pc:spChg chg="add mod">
          <ac:chgData name="Kamil Roman" userId="1d000128-45c5-479a-a681-25307b570359" providerId="ADAL" clId="{0E52C7F6-0108-4D52-8B0D-118B6BE3BCE1}" dt="2021-12-01T21:42:44.055" v="675" actId="20577"/>
          <ac:spMkLst>
            <pc:docMk/>
            <pc:sldMk cId="955610480" sldId="555"/>
            <ac:spMk id="68" creationId="{22542923-2316-4EEF-A63D-F0345AC2289F}"/>
          </ac:spMkLst>
        </pc:spChg>
        <pc:spChg chg="add del mod">
          <ac:chgData name="Kamil Roman" userId="1d000128-45c5-479a-a681-25307b570359" providerId="ADAL" clId="{0E52C7F6-0108-4D52-8B0D-118B6BE3BCE1}" dt="2021-12-01T21:20:43.453" v="615"/>
          <ac:spMkLst>
            <pc:docMk/>
            <pc:sldMk cId="955610480" sldId="555"/>
            <ac:spMk id="69" creationId="{C77F811E-B63A-47A2-BC39-710573B24F9A}"/>
          </ac:spMkLst>
        </pc:spChg>
      </pc:sldChg>
      <pc:sldChg chg="addSp modSp modNotesTx">
        <pc:chgData name="Kamil Roman" userId="1d000128-45c5-479a-a681-25307b570359" providerId="ADAL" clId="{0E52C7F6-0108-4D52-8B0D-118B6BE3BCE1}" dt="2021-11-29T23:30:17.368" v="337"/>
        <pc:sldMkLst>
          <pc:docMk/>
          <pc:sldMk cId="4036078526" sldId="581"/>
        </pc:sldMkLst>
        <pc:spChg chg="mod">
          <ac:chgData name="Kamil Roman" userId="1d000128-45c5-479a-a681-25307b570359" providerId="ADAL" clId="{0E52C7F6-0108-4D52-8B0D-118B6BE3BCE1}" dt="2021-11-29T00:18:06.699" v="311" actId="113"/>
          <ac:spMkLst>
            <pc:docMk/>
            <pc:sldMk cId="4036078526" sldId="581"/>
            <ac:spMk id="4" creationId="{00000000-0000-0000-0000-000000000000}"/>
          </ac:spMkLst>
        </pc:spChg>
        <pc:spChg chg="mod">
          <ac:chgData name="Kamil Roman" userId="1d000128-45c5-479a-a681-25307b570359" providerId="ADAL" clId="{0E52C7F6-0108-4D52-8B0D-118B6BE3BCE1}" dt="2021-11-28T23:55:15.443" v="60" actId="20577"/>
          <ac:spMkLst>
            <pc:docMk/>
            <pc:sldMk cId="4036078526" sldId="581"/>
            <ac:spMk id="16" creationId="{00000000-0000-0000-0000-000000000000}"/>
          </ac:spMkLst>
        </pc:spChg>
        <pc:picChg chg="add mod">
          <ac:chgData name="Kamil Roman" userId="1d000128-45c5-479a-a681-25307b570359" providerId="ADAL" clId="{0E52C7F6-0108-4D52-8B0D-118B6BE3BCE1}" dt="2021-11-29T23:30:17.368" v="337"/>
          <ac:picMkLst>
            <pc:docMk/>
            <pc:sldMk cId="4036078526" sldId="581"/>
            <ac:picMk id="8" creationId="{9A42AD17-6FCE-428E-B53E-44ADC814D7C2}"/>
          </ac:picMkLst>
        </pc:picChg>
      </pc:sldChg>
      <pc:sldChg chg="modSp modNotesTx">
        <pc:chgData name="Kamil Roman" userId="1d000128-45c5-479a-a681-25307b570359" providerId="ADAL" clId="{0E52C7F6-0108-4D52-8B0D-118B6BE3BCE1}" dt="2021-11-30T00:01:40.669" v="425" actId="20577"/>
        <pc:sldMkLst>
          <pc:docMk/>
          <pc:sldMk cId="3342076338" sldId="582"/>
        </pc:sldMkLst>
        <pc:spChg chg="mod">
          <ac:chgData name="Kamil Roman" userId="1d000128-45c5-479a-a681-25307b570359" providerId="ADAL" clId="{0E52C7F6-0108-4D52-8B0D-118B6BE3BCE1}" dt="2021-11-30T00:00:12.721" v="401" actId="6549"/>
          <ac:spMkLst>
            <pc:docMk/>
            <pc:sldMk cId="3342076338" sldId="582"/>
            <ac:spMk id="4" creationId="{00000000-0000-0000-0000-000000000000}"/>
          </ac:spMkLst>
        </pc:spChg>
        <pc:spChg chg="mod">
          <ac:chgData name="Kamil Roman" userId="1d000128-45c5-479a-a681-25307b570359" providerId="ADAL" clId="{0E52C7F6-0108-4D52-8B0D-118B6BE3BCE1}" dt="2021-11-30T00:01:40.669" v="425" actId="20577"/>
          <ac:spMkLst>
            <pc:docMk/>
            <pc:sldMk cId="3342076338" sldId="582"/>
            <ac:spMk id="16" creationId="{00000000-0000-0000-0000-000000000000}"/>
          </ac:spMkLst>
        </pc:spChg>
        <pc:spChg chg="mod">
          <ac:chgData name="Kamil Roman" userId="1d000128-45c5-479a-a681-25307b570359" providerId="ADAL" clId="{0E52C7F6-0108-4D52-8B0D-118B6BE3BCE1}" dt="2021-11-30T00:01:16.693" v="423" actId="1038"/>
          <ac:spMkLst>
            <pc:docMk/>
            <pc:sldMk cId="3342076338" sldId="582"/>
            <ac:spMk id="62" creationId="{03D92D28-563D-407E-A383-42A2D6A007A6}"/>
          </ac:spMkLst>
        </pc:spChg>
        <pc:spChg chg="mod">
          <ac:chgData name="Kamil Roman" userId="1d000128-45c5-479a-a681-25307b570359" providerId="ADAL" clId="{0E52C7F6-0108-4D52-8B0D-118B6BE3BCE1}" dt="2021-11-30T00:00:38.727" v="403"/>
          <ac:spMkLst>
            <pc:docMk/>
            <pc:sldMk cId="3342076338" sldId="582"/>
            <ac:spMk id="64" creationId="{530C0911-894B-4F19-B7DE-8C42CCC550BC}"/>
          </ac:spMkLst>
        </pc:spChg>
      </pc:sldChg>
      <pc:sldChg chg="addSp delSp modSp modAnim modNotesTx">
        <pc:chgData name="Kamil Roman" userId="1d000128-45c5-479a-a681-25307b570359" providerId="ADAL" clId="{0E52C7F6-0108-4D52-8B0D-118B6BE3BCE1}" dt="2021-11-29T23:39:12.528" v="346"/>
        <pc:sldMkLst>
          <pc:docMk/>
          <pc:sldMk cId="1387995036" sldId="583"/>
        </pc:sldMkLst>
        <pc:spChg chg="mod">
          <ac:chgData name="Kamil Roman" userId="1d000128-45c5-479a-a681-25307b570359" providerId="ADAL" clId="{0E52C7F6-0108-4D52-8B0D-118B6BE3BCE1}" dt="2021-11-29T00:15:54.769" v="283" actId="113"/>
          <ac:spMkLst>
            <pc:docMk/>
            <pc:sldMk cId="1387995036" sldId="583"/>
            <ac:spMk id="4" creationId="{00000000-0000-0000-0000-000000000000}"/>
          </ac:spMkLst>
        </pc:spChg>
        <pc:spChg chg="mod">
          <ac:chgData name="Kamil Roman" userId="1d000128-45c5-479a-a681-25307b570359" providerId="ADAL" clId="{0E52C7F6-0108-4D52-8B0D-118B6BE3BCE1}" dt="2021-11-29T00:01:56.731" v="61"/>
          <ac:spMkLst>
            <pc:docMk/>
            <pc:sldMk cId="1387995036" sldId="583"/>
            <ac:spMk id="16" creationId="{00000000-0000-0000-0000-000000000000}"/>
          </ac:spMkLst>
        </pc:spChg>
        <pc:picChg chg="add del mod">
          <ac:chgData name="Kamil Roman" userId="1d000128-45c5-479a-a681-25307b570359" providerId="ADAL" clId="{0E52C7F6-0108-4D52-8B0D-118B6BE3BCE1}" dt="2021-11-29T23:32:36.788" v="339"/>
          <ac:picMkLst>
            <pc:docMk/>
            <pc:sldMk cId="1387995036" sldId="583"/>
            <ac:picMk id="8" creationId="{89959967-1363-404D-B6D6-C3EA271379F5}"/>
          </ac:picMkLst>
        </pc:picChg>
        <pc:picChg chg="add del mod">
          <ac:chgData name="Kamil Roman" userId="1d000128-45c5-479a-a681-25307b570359" providerId="ADAL" clId="{0E52C7F6-0108-4D52-8B0D-118B6BE3BCE1}" dt="2021-11-29T23:34:39.737" v="341"/>
          <ac:picMkLst>
            <pc:docMk/>
            <pc:sldMk cId="1387995036" sldId="583"/>
            <ac:picMk id="9" creationId="{D9D4950F-0689-4255-983D-439B58378EB9}"/>
          </ac:picMkLst>
        </pc:picChg>
        <pc:picChg chg="add del mod">
          <ac:chgData name="Kamil Roman" userId="1d000128-45c5-479a-a681-25307b570359" providerId="ADAL" clId="{0E52C7F6-0108-4D52-8B0D-118B6BE3BCE1}" dt="2021-11-29T23:35:18.434" v="343"/>
          <ac:picMkLst>
            <pc:docMk/>
            <pc:sldMk cId="1387995036" sldId="583"/>
            <ac:picMk id="10" creationId="{C9F7C876-1ABD-4A11-8B82-C60424B341FD}"/>
          </ac:picMkLst>
        </pc:picChg>
        <pc:picChg chg="add del mod">
          <ac:chgData name="Kamil Roman" userId="1d000128-45c5-479a-a681-25307b570359" providerId="ADAL" clId="{0E52C7F6-0108-4D52-8B0D-118B6BE3BCE1}" dt="2021-11-29T23:37:16.129" v="345"/>
          <ac:picMkLst>
            <pc:docMk/>
            <pc:sldMk cId="1387995036" sldId="583"/>
            <ac:picMk id="12" creationId="{0B090781-1091-4549-A388-900BF46DAB1C}"/>
          </ac:picMkLst>
        </pc:picChg>
        <pc:picChg chg="add mod">
          <ac:chgData name="Kamil Roman" userId="1d000128-45c5-479a-a681-25307b570359" providerId="ADAL" clId="{0E52C7F6-0108-4D52-8B0D-118B6BE3BCE1}" dt="2021-11-29T23:39:12.528" v="346"/>
          <ac:picMkLst>
            <pc:docMk/>
            <pc:sldMk cId="1387995036" sldId="583"/>
            <ac:picMk id="13" creationId="{40171244-6448-43D8-8188-5F4C8ADA7BE0}"/>
          </ac:picMkLst>
        </pc:picChg>
      </pc:sldChg>
      <pc:sldChg chg="modSp modNotesTx">
        <pc:chgData name="Kamil Roman" userId="1d000128-45c5-479a-a681-25307b570359" providerId="ADAL" clId="{0E52C7F6-0108-4D52-8B0D-118B6BE3BCE1}" dt="2021-11-30T00:01:03.651" v="410" actId="6549"/>
        <pc:sldMkLst>
          <pc:docMk/>
          <pc:sldMk cId="1635926794" sldId="584"/>
        </pc:sldMkLst>
        <pc:spChg chg="mod">
          <ac:chgData name="Kamil Roman" userId="1d000128-45c5-479a-a681-25307b570359" providerId="ADAL" clId="{0E52C7F6-0108-4D52-8B0D-118B6BE3BCE1}" dt="2021-11-29T23:55:09.903" v="361" actId="255"/>
          <ac:spMkLst>
            <pc:docMk/>
            <pc:sldMk cId="1635926794" sldId="584"/>
            <ac:spMk id="4" creationId="{00000000-0000-0000-0000-000000000000}"/>
          </ac:spMkLst>
        </pc:spChg>
        <pc:spChg chg="mod">
          <ac:chgData name="Kamil Roman" userId="1d000128-45c5-479a-a681-25307b570359" providerId="ADAL" clId="{0E52C7F6-0108-4D52-8B0D-118B6BE3BCE1}" dt="2021-11-29T00:36:31.662" v="334"/>
          <ac:spMkLst>
            <pc:docMk/>
            <pc:sldMk cId="1635926794" sldId="584"/>
            <ac:spMk id="16" creationId="{00000000-0000-0000-0000-000000000000}"/>
          </ac:spMkLst>
        </pc:spChg>
        <pc:spChg chg="mod">
          <ac:chgData name="Kamil Roman" userId="1d000128-45c5-479a-a681-25307b570359" providerId="ADAL" clId="{0E52C7F6-0108-4D52-8B0D-118B6BE3BCE1}" dt="2021-11-30T00:01:03.651" v="410" actId="6549"/>
          <ac:spMkLst>
            <pc:docMk/>
            <pc:sldMk cId="1635926794" sldId="584"/>
            <ac:spMk id="41" creationId="{E64B7D99-6596-42D8-A7A3-6782CF1404F9}"/>
          </ac:spMkLst>
        </pc:spChg>
        <pc:spChg chg="mod">
          <ac:chgData name="Kamil Roman" userId="1d000128-45c5-479a-a681-25307b570359" providerId="ADAL" clId="{0E52C7F6-0108-4D52-8B0D-118B6BE3BCE1}" dt="2021-11-30T00:00:32.464" v="402"/>
          <ac:spMkLst>
            <pc:docMk/>
            <pc:sldMk cId="1635926794" sldId="584"/>
            <ac:spMk id="65" creationId="{16C601FA-6499-44C4-B69B-F32AA9279B75}"/>
          </ac:spMkLst>
        </pc:spChg>
      </pc:sldChg>
      <pc:sldChg chg="addSp delSp modSp modAnim modNotesTx">
        <pc:chgData name="Kamil Roman" userId="1d000128-45c5-479a-a681-25307b570359" providerId="ADAL" clId="{0E52C7F6-0108-4D52-8B0D-118B6BE3BCE1}" dt="2021-11-29T23:28:10.243" v="336"/>
        <pc:sldMkLst>
          <pc:docMk/>
          <pc:sldMk cId="1583600905" sldId="587"/>
        </pc:sldMkLst>
        <pc:picChg chg="del">
          <ac:chgData name="Kamil Roman" userId="1d000128-45c5-479a-a681-25307b570359" providerId="ADAL" clId="{0E52C7F6-0108-4D52-8B0D-118B6BE3BCE1}" dt="2021-11-29T23:27:45.748" v="335"/>
          <ac:picMkLst>
            <pc:docMk/>
            <pc:sldMk cId="1583600905" sldId="587"/>
            <ac:picMk id="4" creationId="{F6CE8A75-818D-4381-ABD8-F3D56389D35B}"/>
          </ac:picMkLst>
        </pc:picChg>
        <pc:picChg chg="add mod">
          <ac:chgData name="Kamil Roman" userId="1d000128-45c5-479a-a681-25307b570359" providerId="ADAL" clId="{0E52C7F6-0108-4D52-8B0D-118B6BE3BCE1}" dt="2021-11-29T23:28:10.243" v="336"/>
          <ac:picMkLst>
            <pc:docMk/>
            <pc:sldMk cId="1583600905" sldId="587"/>
            <ac:picMk id="5" creationId="{82978C5C-8FD4-47BA-89CD-456327744E5A}"/>
          </ac:picMkLst>
        </pc:picChg>
      </pc:sldChg>
    </pc:docChg>
  </pc:docChgLst>
  <pc:docChgLst>
    <pc:chgData name="Kamil Roman" userId="1d000128-45c5-479a-a681-25307b570359" providerId="ADAL" clId="{ABF412AF-D001-4287-AB2D-F882439EAA8F}"/>
    <pc:docChg chg="modSld">
      <pc:chgData name="Kamil Roman" userId="1d000128-45c5-479a-a681-25307b570359" providerId="ADAL" clId="{ABF412AF-D001-4287-AB2D-F882439EAA8F}" dt="2021-11-28T17:05:19.743" v="1"/>
      <pc:docMkLst>
        <pc:docMk/>
      </pc:docMkLst>
      <pc:sldChg chg="addSp delSp modSp modAnim">
        <pc:chgData name="Kamil Roman" userId="1d000128-45c5-479a-a681-25307b570359" providerId="ADAL" clId="{ABF412AF-D001-4287-AB2D-F882439EAA8F}" dt="2021-11-28T17:05:19.743" v="1"/>
        <pc:sldMkLst>
          <pc:docMk/>
          <pc:sldMk cId="2110156767" sldId="269"/>
        </pc:sldMkLst>
        <pc:picChg chg="add mod">
          <ac:chgData name="Kamil Roman" userId="1d000128-45c5-479a-a681-25307b570359" providerId="ADAL" clId="{ABF412AF-D001-4287-AB2D-F882439EAA8F}" dt="2021-11-28T17:05:19.743" v="1"/>
          <ac:picMkLst>
            <pc:docMk/>
            <pc:sldMk cId="2110156767" sldId="269"/>
            <ac:picMk id="2" creationId="{454BE006-06E0-4440-BBBB-195B6C427C86}"/>
          </ac:picMkLst>
        </pc:picChg>
        <pc:picChg chg="del">
          <ac:chgData name="Kamil Roman" userId="1d000128-45c5-479a-a681-25307b570359" providerId="ADAL" clId="{ABF412AF-D001-4287-AB2D-F882439EAA8F}" dt="2021-11-28T17:00:08.502" v="0"/>
          <ac:picMkLst>
            <pc:docMk/>
            <pc:sldMk cId="2110156767" sldId="269"/>
            <ac:picMk id="4" creationId="{39C1935D-A19B-45BC-B217-64C306740017}"/>
          </ac:picMkLst>
        </pc:picChg>
      </pc:sldChg>
    </pc:docChg>
  </pc:docChgLst>
  <pc:docChgLst>
    <pc:chgData name="Kamil Roman" userId="1d000128-45c5-479a-a681-25307b570359" providerId="ADAL" clId="{F35403B1-611B-4DA9-8860-088D5A7B221E}"/>
    <pc:docChg chg="undo custSel addSld delSld modSld modSection">
      <pc:chgData name="Kamil Roman" userId="1d000128-45c5-479a-a681-25307b570359" providerId="ADAL" clId="{F35403B1-611B-4DA9-8860-088D5A7B221E}" dt="2021-11-27T15:04:27.910" v="221" actId="790"/>
      <pc:docMkLst>
        <pc:docMk/>
      </pc:docMkLst>
      <pc:sldChg chg="add del">
        <pc:chgData name="Kamil Roman" userId="1d000128-45c5-479a-a681-25307b570359" providerId="ADAL" clId="{F35403B1-611B-4DA9-8860-088D5A7B221E}" dt="2021-11-27T14:36:25.922" v="28"/>
        <pc:sldMkLst>
          <pc:docMk/>
          <pc:sldMk cId="331295380" sldId="265"/>
        </pc:sldMkLst>
      </pc:sldChg>
      <pc:sldChg chg="add del">
        <pc:chgData name="Kamil Roman" userId="1d000128-45c5-479a-a681-25307b570359" providerId="ADAL" clId="{F35403B1-611B-4DA9-8860-088D5A7B221E}" dt="2021-11-27T14:36:25.922" v="28"/>
        <pc:sldMkLst>
          <pc:docMk/>
          <pc:sldMk cId="2484869421" sldId="546"/>
        </pc:sldMkLst>
      </pc:sldChg>
      <pc:sldChg chg="add del">
        <pc:chgData name="Kamil Roman" userId="1d000128-45c5-479a-a681-25307b570359" providerId="ADAL" clId="{F35403B1-611B-4DA9-8860-088D5A7B221E}" dt="2021-11-27T14:36:25.922" v="28"/>
        <pc:sldMkLst>
          <pc:docMk/>
          <pc:sldMk cId="955610480" sldId="555"/>
        </pc:sldMkLst>
      </pc:sldChg>
      <pc:sldChg chg="add del">
        <pc:chgData name="Kamil Roman" userId="1d000128-45c5-479a-a681-25307b570359" providerId="ADAL" clId="{F35403B1-611B-4DA9-8860-088D5A7B221E}" dt="2021-11-27T14:36:25.922" v="28"/>
        <pc:sldMkLst>
          <pc:docMk/>
          <pc:sldMk cId="3342076338" sldId="582"/>
        </pc:sldMkLst>
      </pc:sldChg>
      <pc:sldChg chg="add del">
        <pc:chgData name="Kamil Roman" userId="1d000128-45c5-479a-a681-25307b570359" providerId="ADAL" clId="{F35403B1-611B-4DA9-8860-088D5A7B221E}" dt="2021-11-27T14:36:25.922" v="28"/>
        <pc:sldMkLst>
          <pc:docMk/>
          <pc:sldMk cId="1635926794" sldId="584"/>
        </pc:sldMkLst>
      </pc:sldChg>
      <pc:sldChg chg="addSp delSp modSp delAnim modNotesTx">
        <pc:chgData name="Kamil Roman" userId="1d000128-45c5-479a-a681-25307b570359" providerId="ADAL" clId="{F35403B1-611B-4DA9-8860-088D5A7B221E}" dt="2021-11-27T15:04:27.910" v="221" actId="790"/>
        <pc:sldMkLst>
          <pc:docMk/>
          <pc:sldMk cId="1017898988" sldId="586"/>
        </pc:sldMkLst>
        <pc:spChg chg="mod">
          <ac:chgData name="Kamil Roman" userId="1d000128-45c5-479a-a681-25307b570359" providerId="ADAL" clId="{F35403B1-611B-4DA9-8860-088D5A7B221E}" dt="2021-11-27T14:49:30.571" v="119" actId="14100"/>
          <ac:spMkLst>
            <pc:docMk/>
            <pc:sldMk cId="1017898988" sldId="586"/>
            <ac:spMk id="2" creationId="{6C796251-C169-4D35-B5A5-9859DE91B13F}"/>
          </ac:spMkLst>
        </pc:spChg>
        <pc:spChg chg="mod">
          <ac:chgData name="Kamil Roman" userId="1d000128-45c5-479a-a681-25307b570359" providerId="ADAL" clId="{F35403B1-611B-4DA9-8860-088D5A7B221E}" dt="2021-11-27T15:01:42.267" v="200" actId="20577"/>
          <ac:spMkLst>
            <pc:docMk/>
            <pc:sldMk cId="1017898988" sldId="586"/>
            <ac:spMk id="4" creationId="{EC7FB8A4-CAE8-4730-8297-163F09CDF62F}"/>
          </ac:spMkLst>
        </pc:spChg>
        <pc:picChg chg="add del mod">
          <ac:chgData name="Kamil Roman" userId="1d000128-45c5-479a-a681-25307b570359" providerId="ADAL" clId="{F35403B1-611B-4DA9-8860-088D5A7B221E}" dt="2021-11-27T14:56:26.756" v="130" actId="478"/>
          <ac:picMkLst>
            <pc:docMk/>
            <pc:sldMk cId="1017898988" sldId="586"/>
            <ac:picMk id="3" creationId="{37F457B1-D9DA-402B-84A0-D28681B95504}"/>
          </ac:picMkLst>
        </pc:picChg>
        <pc:picChg chg="mod">
          <ac:chgData name="Kamil Roman" userId="1d000128-45c5-479a-a681-25307b570359" providerId="ADAL" clId="{F35403B1-611B-4DA9-8860-088D5A7B221E}" dt="2021-11-27T14:50:10.211" v="128" actId="1076"/>
          <ac:picMkLst>
            <pc:docMk/>
            <pc:sldMk cId="1017898988" sldId="586"/>
            <ac:picMk id="6" creationId="{F4218CCB-99E1-4193-8478-8AF95113EB17}"/>
          </ac:picMkLst>
        </pc:picChg>
      </pc:sldChg>
      <pc:sldMasterChg chg="delSldLayout">
        <pc:chgData name="Kamil Roman" userId="1d000128-45c5-479a-a681-25307b570359" providerId="ADAL" clId="{F35403B1-611B-4DA9-8860-088D5A7B221E}" dt="2021-11-27T14:36:11.797" v="27" actId="2696"/>
        <pc:sldMasterMkLst>
          <pc:docMk/>
          <pc:sldMasterMk cId="497142718" sldId="2147483660"/>
        </pc:sldMasterMkLst>
      </pc:sldMasterChg>
    </pc:docChg>
  </pc:docChgLst>
  <pc:docChgLst>
    <pc:chgData name="Kamil Roman" userId="1d000128-45c5-479a-a681-25307b570359" providerId="ADAL" clId="{E2D44002-E156-4E12-AAD2-495532EA9BD2}"/>
    <pc:docChg chg="undo redo custSel addSld delSld modSld sldOrd">
      <pc:chgData name="Kamil Roman" userId="1d000128-45c5-479a-a681-25307b570359" providerId="ADAL" clId="{E2D44002-E156-4E12-AAD2-495532EA9BD2}" dt="2021-10-24T20:50:17.579" v="219" actId="2696"/>
      <pc:docMkLst>
        <pc:docMk/>
      </pc:docMkLst>
      <pc:sldChg chg="modSp ord modNotesTx">
        <pc:chgData name="Kamil Roman" userId="1d000128-45c5-479a-a681-25307b570359" providerId="ADAL" clId="{E2D44002-E156-4E12-AAD2-495532EA9BD2}" dt="2021-10-23T10:02:00.568" v="119" actId="368"/>
        <pc:sldMkLst>
          <pc:docMk/>
          <pc:sldMk cId="696178518" sldId="268"/>
        </pc:sldMkLst>
        <pc:spChg chg="mod">
          <ac:chgData name="Kamil Roman" userId="1d000128-45c5-479a-a681-25307b570359" providerId="ADAL" clId="{E2D44002-E156-4E12-AAD2-495532EA9BD2}" dt="2021-10-23T10:01:38.466" v="114"/>
          <ac:spMkLst>
            <pc:docMk/>
            <pc:sldMk cId="696178518" sldId="268"/>
            <ac:spMk id="9" creationId="{00000000-0000-0000-0000-000000000000}"/>
          </ac:spMkLst>
        </pc:spChg>
        <pc:spChg chg="mod">
          <ac:chgData name="Kamil Roman" userId="1d000128-45c5-479a-a681-25307b570359" providerId="ADAL" clId="{E2D44002-E156-4E12-AAD2-495532EA9BD2}" dt="2021-10-23T10:01:24.774" v="113"/>
          <ac:spMkLst>
            <pc:docMk/>
            <pc:sldMk cId="696178518" sldId="268"/>
            <ac:spMk id="10" creationId="{00000000-0000-0000-0000-000000000000}"/>
          </ac:spMkLst>
        </pc:spChg>
        <pc:spChg chg="mod">
          <ac:chgData name="Kamil Roman" userId="1d000128-45c5-479a-a681-25307b570359" providerId="ADAL" clId="{E2D44002-E156-4E12-AAD2-495532EA9BD2}" dt="2021-10-23T10:01:52.496" v="118" actId="27636"/>
          <ac:spMkLst>
            <pc:docMk/>
            <pc:sldMk cId="696178518" sldId="268"/>
            <ac:spMk id="12" creationId="{00000000-0000-0000-0000-000000000000}"/>
          </ac:spMkLst>
        </pc:spChg>
      </pc:sldChg>
      <pc:sldChg chg="add">
        <pc:chgData name="Kamil Roman" userId="1d000128-45c5-479a-a681-25307b570359" providerId="ADAL" clId="{E2D44002-E156-4E12-AAD2-495532EA9BD2}" dt="2021-10-20T00:28:59.692" v="19"/>
        <pc:sldMkLst>
          <pc:docMk/>
          <pc:sldMk cId="2484869421" sldId="546"/>
        </pc:sldMkLst>
      </pc:sldChg>
      <pc:sldChg chg="modSp add del">
        <pc:chgData name="Kamil Roman" userId="1d000128-45c5-479a-a681-25307b570359" providerId="ADAL" clId="{E2D44002-E156-4E12-AAD2-495532EA9BD2}" dt="2021-10-20T00:36:46.479" v="91" actId="2696"/>
        <pc:sldMkLst>
          <pc:docMk/>
          <pc:sldMk cId="955610480" sldId="555"/>
        </pc:sldMkLst>
        <pc:spChg chg="mod">
          <ac:chgData name="Kamil Roman" userId="1d000128-45c5-479a-a681-25307b570359" providerId="ADAL" clId="{E2D44002-E156-4E12-AAD2-495532EA9BD2}" dt="2021-10-20T00:28:59.974" v="24" actId="27636"/>
          <ac:spMkLst>
            <pc:docMk/>
            <pc:sldMk cId="955610480" sldId="555"/>
            <ac:spMk id="9" creationId="{AFCB95CC-C902-864E-9E07-C28E9E5F7558}"/>
          </ac:spMkLst>
        </pc:spChg>
      </pc:sldChg>
      <pc:sldChg chg="addSp modSp add">
        <pc:chgData name="Kamil Roman" userId="1d000128-45c5-479a-a681-25307b570359" providerId="ADAL" clId="{E2D44002-E156-4E12-AAD2-495532EA9BD2}" dt="2021-10-20T00:34:43.525" v="68" actId="1076"/>
        <pc:sldMkLst>
          <pc:docMk/>
          <pc:sldMk cId="4036078526" sldId="581"/>
        </pc:sldMkLst>
        <pc:spChg chg="mod">
          <ac:chgData name="Kamil Roman" userId="1d000128-45c5-479a-a681-25307b570359" providerId="ADAL" clId="{E2D44002-E156-4E12-AAD2-495532EA9BD2}" dt="2021-10-20T00:34:27.679" v="65" actId="1076"/>
          <ac:spMkLst>
            <pc:docMk/>
            <pc:sldMk cId="4036078526" sldId="581"/>
            <ac:spMk id="2" creationId="{00000000-0000-0000-0000-000000000000}"/>
          </ac:spMkLst>
        </pc:spChg>
        <pc:spChg chg="mod">
          <ac:chgData name="Kamil Roman" userId="1d000128-45c5-479a-a681-25307b570359" providerId="ADAL" clId="{E2D44002-E156-4E12-AAD2-495532EA9BD2}" dt="2021-10-20T00:34:30.780" v="66"/>
          <ac:spMkLst>
            <pc:docMk/>
            <pc:sldMk cId="4036078526" sldId="581"/>
            <ac:spMk id="4" creationId="{00000000-0000-0000-0000-000000000000}"/>
          </ac:spMkLst>
        </pc:spChg>
        <pc:spChg chg="add mod">
          <ac:chgData name="Kamil Roman" userId="1d000128-45c5-479a-a681-25307b570359" providerId="ADAL" clId="{E2D44002-E156-4E12-AAD2-495532EA9BD2}" dt="2021-10-20T00:34:43.525" v="68" actId="1076"/>
          <ac:spMkLst>
            <pc:docMk/>
            <pc:sldMk cId="4036078526" sldId="581"/>
            <ac:spMk id="11" creationId="{9E3FDA96-7B2B-4A6D-8E17-A587F8A33203}"/>
          </ac:spMkLst>
        </pc:spChg>
        <pc:spChg chg="add mod">
          <ac:chgData name="Kamil Roman" userId="1d000128-45c5-479a-a681-25307b570359" providerId="ADAL" clId="{E2D44002-E156-4E12-AAD2-495532EA9BD2}" dt="2021-10-20T00:34:43.525" v="68" actId="1076"/>
          <ac:spMkLst>
            <pc:docMk/>
            <pc:sldMk cId="4036078526" sldId="581"/>
            <ac:spMk id="12" creationId="{96E57EEC-8355-4C9A-A497-2CD86CB2CE3E}"/>
          </ac:spMkLst>
        </pc:spChg>
        <pc:spChg chg="mod">
          <ac:chgData name="Kamil Roman" userId="1d000128-45c5-479a-a681-25307b570359" providerId="ADAL" clId="{E2D44002-E156-4E12-AAD2-495532EA9BD2}" dt="2021-10-20T00:34:17.854" v="63"/>
          <ac:spMkLst>
            <pc:docMk/>
            <pc:sldMk cId="4036078526" sldId="581"/>
            <ac:spMk id="16" creationId="{00000000-0000-0000-0000-000000000000}"/>
          </ac:spMkLst>
        </pc:spChg>
        <pc:spChg chg="add mod">
          <ac:chgData name="Kamil Roman" userId="1d000128-45c5-479a-a681-25307b570359" providerId="ADAL" clId="{E2D44002-E156-4E12-AAD2-495532EA9BD2}" dt="2021-10-20T00:34:43.525" v="68" actId="1076"/>
          <ac:spMkLst>
            <pc:docMk/>
            <pc:sldMk cId="4036078526" sldId="581"/>
            <ac:spMk id="22" creationId="{751E8AAD-E287-4C50-A448-9B2428C5412B}"/>
          </ac:spMkLst>
        </pc:spChg>
        <pc:spChg chg="add mod">
          <ac:chgData name="Kamil Roman" userId="1d000128-45c5-479a-a681-25307b570359" providerId="ADAL" clId="{E2D44002-E156-4E12-AAD2-495532EA9BD2}" dt="2021-10-20T00:34:43.525" v="68" actId="1076"/>
          <ac:spMkLst>
            <pc:docMk/>
            <pc:sldMk cId="4036078526" sldId="581"/>
            <ac:spMk id="23" creationId="{275452FD-8F95-46AD-8B88-675C8D39484B}"/>
          </ac:spMkLst>
        </pc:spChg>
        <pc:spChg chg="add mod">
          <ac:chgData name="Kamil Roman" userId="1d000128-45c5-479a-a681-25307b570359" providerId="ADAL" clId="{E2D44002-E156-4E12-AAD2-495532EA9BD2}" dt="2021-10-20T00:34:43.525" v="68" actId="1076"/>
          <ac:spMkLst>
            <pc:docMk/>
            <pc:sldMk cId="4036078526" sldId="581"/>
            <ac:spMk id="24" creationId="{19A5E072-55BA-426A-8CB7-B4A0FBE19CF2}"/>
          </ac:spMkLst>
        </pc:spChg>
        <pc:spChg chg="add mod">
          <ac:chgData name="Kamil Roman" userId="1d000128-45c5-479a-a681-25307b570359" providerId="ADAL" clId="{E2D44002-E156-4E12-AAD2-495532EA9BD2}" dt="2021-10-20T00:34:43.525" v="68" actId="1076"/>
          <ac:spMkLst>
            <pc:docMk/>
            <pc:sldMk cId="4036078526" sldId="581"/>
            <ac:spMk id="25" creationId="{CAFFDCF7-C8BB-4EA0-9C68-2389E1CC537C}"/>
          </ac:spMkLst>
        </pc:spChg>
        <pc:cxnChg chg="add mod">
          <ac:chgData name="Kamil Roman" userId="1d000128-45c5-479a-a681-25307b570359" providerId="ADAL" clId="{E2D44002-E156-4E12-AAD2-495532EA9BD2}" dt="2021-10-20T00:34:43.525" v="68" actId="1076"/>
          <ac:cxnSpMkLst>
            <pc:docMk/>
            <pc:sldMk cId="4036078526" sldId="581"/>
            <ac:cxnSpMk id="13" creationId="{1E44BA5B-8BD9-42F7-911A-35B4744F96F3}"/>
          </ac:cxnSpMkLst>
        </pc:cxnChg>
        <pc:cxnChg chg="add mod">
          <ac:chgData name="Kamil Roman" userId="1d000128-45c5-479a-a681-25307b570359" providerId="ADAL" clId="{E2D44002-E156-4E12-AAD2-495532EA9BD2}" dt="2021-10-20T00:34:43.525" v="68" actId="1076"/>
          <ac:cxnSpMkLst>
            <pc:docMk/>
            <pc:sldMk cId="4036078526" sldId="581"/>
            <ac:cxnSpMk id="14" creationId="{305B7797-1685-4B87-BAD5-8E3D915340F5}"/>
          </ac:cxnSpMkLst>
        </pc:cxnChg>
        <pc:cxnChg chg="add mod">
          <ac:chgData name="Kamil Roman" userId="1d000128-45c5-479a-a681-25307b570359" providerId="ADAL" clId="{E2D44002-E156-4E12-AAD2-495532EA9BD2}" dt="2021-10-20T00:34:43.525" v="68" actId="1076"/>
          <ac:cxnSpMkLst>
            <pc:docMk/>
            <pc:sldMk cId="4036078526" sldId="581"/>
            <ac:cxnSpMk id="15" creationId="{85DB6553-CFA0-47BE-988E-48EE7E3B2A06}"/>
          </ac:cxnSpMkLst>
        </pc:cxnChg>
        <pc:cxnChg chg="add mod">
          <ac:chgData name="Kamil Roman" userId="1d000128-45c5-479a-a681-25307b570359" providerId="ADAL" clId="{E2D44002-E156-4E12-AAD2-495532EA9BD2}" dt="2021-10-20T00:34:43.525" v="68" actId="1076"/>
          <ac:cxnSpMkLst>
            <pc:docMk/>
            <pc:sldMk cId="4036078526" sldId="581"/>
            <ac:cxnSpMk id="19" creationId="{57E114C9-BC12-42DC-957C-9C25058DC2CB}"/>
          </ac:cxnSpMkLst>
        </pc:cxnChg>
        <pc:cxnChg chg="add mod">
          <ac:chgData name="Kamil Roman" userId="1d000128-45c5-479a-a681-25307b570359" providerId="ADAL" clId="{E2D44002-E156-4E12-AAD2-495532EA9BD2}" dt="2021-10-20T00:34:43.525" v="68" actId="1076"/>
          <ac:cxnSpMkLst>
            <pc:docMk/>
            <pc:sldMk cId="4036078526" sldId="581"/>
            <ac:cxnSpMk id="20" creationId="{0EDBAC15-8FC4-4930-8516-E8EE3EC5CC70}"/>
          </ac:cxnSpMkLst>
        </pc:cxnChg>
        <pc:cxnChg chg="add mod">
          <ac:chgData name="Kamil Roman" userId="1d000128-45c5-479a-a681-25307b570359" providerId="ADAL" clId="{E2D44002-E156-4E12-AAD2-495532EA9BD2}" dt="2021-10-20T00:34:43.525" v="68" actId="1076"/>
          <ac:cxnSpMkLst>
            <pc:docMk/>
            <pc:sldMk cId="4036078526" sldId="581"/>
            <ac:cxnSpMk id="21" creationId="{5A7FB878-0A54-4333-8B73-D0FBEAADAC3F}"/>
          </ac:cxnSpMkLst>
        </pc:cxnChg>
      </pc:sldChg>
      <pc:sldChg chg="addSp delSp modSp add modNotesTx">
        <pc:chgData name="Kamil Roman" userId="1d000128-45c5-479a-a681-25307b570359" providerId="ADAL" clId="{E2D44002-E156-4E12-AAD2-495532EA9BD2}" dt="2021-10-23T10:13:44.139" v="149" actId="478"/>
        <pc:sldMkLst>
          <pc:docMk/>
          <pc:sldMk cId="3342076338" sldId="582"/>
        </pc:sldMkLst>
        <pc:spChg chg="mod">
          <ac:chgData name="Kamil Roman" userId="1d000128-45c5-479a-a681-25307b570359" providerId="ADAL" clId="{E2D44002-E156-4E12-AAD2-495532EA9BD2}" dt="2021-10-23T10:11:30.257" v="126" actId="404"/>
          <ac:spMkLst>
            <pc:docMk/>
            <pc:sldMk cId="3342076338" sldId="582"/>
            <ac:spMk id="4" creationId="{00000000-0000-0000-0000-000000000000}"/>
          </ac:spMkLst>
        </pc:spChg>
        <pc:spChg chg="mod">
          <ac:chgData name="Kamil Roman" userId="1d000128-45c5-479a-a681-25307b570359" providerId="ADAL" clId="{E2D44002-E156-4E12-AAD2-495532EA9BD2}" dt="2021-10-23T10:12:37.703" v="135"/>
          <ac:spMkLst>
            <pc:docMk/>
            <pc:sldMk cId="3342076338" sldId="582"/>
            <ac:spMk id="16" creationId="{00000000-0000-0000-0000-000000000000}"/>
          </ac:spMkLst>
        </pc:spChg>
        <pc:spChg chg="add mod">
          <ac:chgData name="Kamil Roman" userId="1d000128-45c5-479a-a681-25307b570359" providerId="ADAL" clId="{E2D44002-E156-4E12-AAD2-495532EA9BD2}" dt="2021-10-23T10:11:43.451" v="128" actId="1076"/>
          <ac:spMkLst>
            <pc:docMk/>
            <pc:sldMk cId="3342076338" sldId="582"/>
            <ac:spMk id="34" creationId="{D90AF097-0A26-498D-9F04-19AE20F42624}"/>
          </ac:spMkLst>
        </pc:spChg>
        <pc:spChg chg="add mod">
          <ac:chgData name="Kamil Roman" userId="1d000128-45c5-479a-a681-25307b570359" providerId="ADAL" clId="{E2D44002-E156-4E12-AAD2-495532EA9BD2}" dt="2021-10-23T10:11:43.451" v="128" actId="1076"/>
          <ac:spMkLst>
            <pc:docMk/>
            <pc:sldMk cId="3342076338" sldId="582"/>
            <ac:spMk id="35" creationId="{71B0F10A-1A7D-413D-8D47-52F9707C9E6F}"/>
          </ac:spMkLst>
        </pc:spChg>
        <pc:spChg chg="add mod">
          <ac:chgData name="Kamil Roman" userId="1d000128-45c5-479a-a681-25307b570359" providerId="ADAL" clId="{E2D44002-E156-4E12-AAD2-495532EA9BD2}" dt="2021-10-23T10:11:43.451" v="128" actId="1076"/>
          <ac:spMkLst>
            <pc:docMk/>
            <pc:sldMk cId="3342076338" sldId="582"/>
            <ac:spMk id="36" creationId="{5356F82B-95F8-421C-889C-739E2358A0D0}"/>
          </ac:spMkLst>
        </pc:spChg>
        <pc:spChg chg="add mod">
          <ac:chgData name="Kamil Roman" userId="1d000128-45c5-479a-a681-25307b570359" providerId="ADAL" clId="{E2D44002-E156-4E12-AAD2-495532EA9BD2}" dt="2021-10-23T10:11:43.451" v="128" actId="1076"/>
          <ac:spMkLst>
            <pc:docMk/>
            <pc:sldMk cId="3342076338" sldId="582"/>
            <ac:spMk id="62" creationId="{03D92D28-563D-407E-A383-42A2D6A007A6}"/>
          </ac:spMkLst>
        </pc:spChg>
        <pc:spChg chg="add mod">
          <ac:chgData name="Kamil Roman" userId="1d000128-45c5-479a-a681-25307b570359" providerId="ADAL" clId="{E2D44002-E156-4E12-AAD2-495532EA9BD2}" dt="2021-10-23T10:11:43.451" v="128" actId="1076"/>
          <ac:spMkLst>
            <pc:docMk/>
            <pc:sldMk cId="3342076338" sldId="582"/>
            <ac:spMk id="64" creationId="{530C0911-894B-4F19-B7DE-8C42CCC550BC}"/>
          </ac:spMkLst>
        </pc:spChg>
        <pc:spChg chg="add del mod">
          <ac:chgData name="Kamil Roman" userId="1d000128-45c5-479a-a681-25307b570359" providerId="ADAL" clId="{E2D44002-E156-4E12-AAD2-495532EA9BD2}" dt="2021-10-23T10:13:44.139" v="149" actId="478"/>
          <ac:spMkLst>
            <pc:docMk/>
            <pc:sldMk cId="3342076338" sldId="582"/>
            <ac:spMk id="65" creationId="{8683A258-0A55-4985-A36F-5AC5B24A28D1}"/>
          </ac:spMkLst>
        </pc:spChg>
        <pc:spChg chg="add del mod">
          <ac:chgData name="Kamil Roman" userId="1d000128-45c5-479a-a681-25307b570359" providerId="ADAL" clId="{E2D44002-E156-4E12-AAD2-495532EA9BD2}" dt="2021-10-23T10:13:44.139" v="149" actId="478"/>
          <ac:spMkLst>
            <pc:docMk/>
            <pc:sldMk cId="3342076338" sldId="582"/>
            <ac:spMk id="66" creationId="{34CEC862-B990-4FAE-948B-57B1DC8BCA74}"/>
          </ac:spMkLst>
        </pc:spChg>
        <pc:spChg chg="add mod">
          <ac:chgData name="Kamil Roman" userId="1d000128-45c5-479a-a681-25307b570359" providerId="ADAL" clId="{E2D44002-E156-4E12-AAD2-495532EA9BD2}" dt="2021-10-23T10:13:36.438" v="147" actId="1076"/>
          <ac:spMkLst>
            <pc:docMk/>
            <pc:sldMk cId="3342076338" sldId="582"/>
            <ac:spMk id="68" creationId="{41FDCF24-0744-4B04-8868-6E3014A25E66}"/>
          </ac:spMkLst>
        </pc:spChg>
        <pc:spChg chg="add mod">
          <ac:chgData name="Kamil Roman" userId="1d000128-45c5-479a-a681-25307b570359" providerId="ADAL" clId="{E2D44002-E156-4E12-AAD2-495532EA9BD2}" dt="2021-10-23T10:13:41.471" v="148" actId="1076"/>
          <ac:spMkLst>
            <pc:docMk/>
            <pc:sldMk cId="3342076338" sldId="582"/>
            <ac:spMk id="69" creationId="{E7B0D432-7D02-4E8B-B445-835AA74B8B27}"/>
          </ac:spMkLst>
        </pc:spChg>
        <pc:spChg chg="add del mod">
          <ac:chgData name="Kamil Roman" userId="1d000128-45c5-479a-a681-25307b570359" providerId="ADAL" clId="{E2D44002-E156-4E12-AAD2-495532EA9BD2}" dt="2021-10-23T10:13:44.139" v="149" actId="478"/>
          <ac:spMkLst>
            <pc:docMk/>
            <pc:sldMk cId="3342076338" sldId="582"/>
            <ac:spMk id="73" creationId="{49758EDF-09D0-49EA-B636-2B5F20236234}"/>
          </ac:spMkLst>
        </pc:spChg>
        <pc:spChg chg="add mod">
          <ac:chgData name="Kamil Roman" userId="1d000128-45c5-479a-a681-25307b570359" providerId="ADAL" clId="{E2D44002-E156-4E12-AAD2-495532EA9BD2}" dt="2021-10-23T10:13:10.905" v="141" actId="1076"/>
          <ac:spMkLst>
            <pc:docMk/>
            <pc:sldMk cId="3342076338" sldId="582"/>
            <ac:spMk id="74" creationId="{92F18BDC-E3F2-489E-B0F6-5F41F815A01C}"/>
          </ac:spMkLst>
        </pc:spChg>
        <pc:spChg chg="add mod">
          <ac:chgData name="Kamil Roman" userId="1d000128-45c5-479a-a681-25307b570359" providerId="ADAL" clId="{E2D44002-E156-4E12-AAD2-495532EA9BD2}" dt="2021-10-23T10:13:27.434" v="146" actId="1076"/>
          <ac:spMkLst>
            <pc:docMk/>
            <pc:sldMk cId="3342076338" sldId="582"/>
            <ac:spMk id="75" creationId="{D1DCB34F-63D1-440B-A8F7-DB789AB7B832}"/>
          </ac:spMkLst>
        </pc:spChg>
        <pc:cxnChg chg="add mod">
          <ac:chgData name="Kamil Roman" userId="1d000128-45c5-479a-a681-25307b570359" providerId="ADAL" clId="{E2D44002-E156-4E12-AAD2-495532EA9BD2}" dt="2021-10-23T10:11:43.451" v="128" actId="1076"/>
          <ac:cxnSpMkLst>
            <pc:docMk/>
            <pc:sldMk cId="3342076338" sldId="582"/>
            <ac:cxnSpMk id="11" creationId="{EA99433C-501C-4E16-B432-584D9655613A}"/>
          </ac:cxnSpMkLst>
        </pc:cxnChg>
        <pc:cxnChg chg="add mod">
          <ac:chgData name="Kamil Roman" userId="1d000128-45c5-479a-a681-25307b570359" providerId="ADAL" clId="{E2D44002-E156-4E12-AAD2-495532EA9BD2}" dt="2021-10-23T10:11:43.451" v="128" actId="1076"/>
          <ac:cxnSpMkLst>
            <pc:docMk/>
            <pc:sldMk cId="3342076338" sldId="582"/>
            <ac:cxnSpMk id="12" creationId="{F4517CD2-CB77-4A0C-88CF-615045FDC519}"/>
          </ac:cxnSpMkLst>
        </pc:cxnChg>
        <pc:cxnChg chg="add mod">
          <ac:chgData name="Kamil Roman" userId="1d000128-45c5-479a-a681-25307b570359" providerId="ADAL" clId="{E2D44002-E156-4E12-AAD2-495532EA9BD2}" dt="2021-10-23T10:11:43.451" v="128" actId="1076"/>
          <ac:cxnSpMkLst>
            <pc:docMk/>
            <pc:sldMk cId="3342076338" sldId="582"/>
            <ac:cxnSpMk id="13" creationId="{EB7DC022-3E32-4B2C-B8C8-76EF6DFF3441}"/>
          </ac:cxnSpMkLst>
        </pc:cxnChg>
        <pc:cxnChg chg="add mod">
          <ac:chgData name="Kamil Roman" userId="1d000128-45c5-479a-a681-25307b570359" providerId="ADAL" clId="{E2D44002-E156-4E12-AAD2-495532EA9BD2}" dt="2021-10-23T10:11:43.451" v="128" actId="1076"/>
          <ac:cxnSpMkLst>
            <pc:docMk/>
            <pc:sldMk cId="3342076338" sldId="582"/>
            <ac:cxnSpMk id="14" creationId="{AF264501-131B-4EDF-BAEC-800A431ED343}"/>
          </ac:cxnSpMkLst>
        </pc:cxnChg>
        <pc:cxnChg chg="add mod">
          <ac:chgData name="Kamil Roman" userId="1d000128-45c5-479a-a681-25307b570359" providerId="ADAL" clId="{E2D44002-E156-4E12-AAD2-495532EA9BD2}" dt="2021-10-23T10:11:43.451" v="128" actId="1076"/>
          <ac:cxnSpMkLst>
            <pc:docMk/>
            <pc:sldMk cId="3342076338" sldId="582"/>
            <ac:cxnSpMk id="15" creationId="{6F638324-0F19-4664-BF3D-226099055F48}"/>
          </ac:cxnSpMkLst>
        </pc:cxnChg>
        <pc:cxnChg chg="add mod">
          <ac:chgData name="Kamil Roman" userId="1d000128-45c5-479a-a681-25307b570359" providerId="ADAL" clId="{E2D44002-E156-4E12-AAD2-495532EA9BD2}" dt="2021-10-23T10:11:43.451" v="128" actId="1076"/>
          <ac:cxnSpMkLst>
            <pc:docMk/>
            <pc:sldMk cId="3342076338" sldId="582"/>
            <ac:cxnSpMk id="19" creationId="{DDFC9EF6-ABD7-4BA2-8652-B7DB7B0A6F39}"/>
          </ac:cxnSpMkLst>
        </pc:cxnChg>
        <pc:cxnChg chg="add mod">
          <ac:chgData name="Kamil Roman" userId="1d000128-45c5-479a-a681-25307b570359" providerId="ADAL" clId="{E2D44002-E156-4E12-AAD2-495532EA9BD2}" dt="2021-10-23T10:11:43.451" v="128" actId="1076"/>
          <ac:cxnSpMkLst>
            <pc:docMk/>
            <pc:sldMk cId="3342076338" sldId="582"/>
            <ac:cxnSpMk id="20" creationId="{DB5E0FB6-20BE-4F72-9A12-39BF7A12254F}"/>
          </ac:cxnSpMkLst>
        </pc:cxnChg>
        <pc:cxnChg chg="add mod">
          <ac:chgData name="Kamil Roman" userId="1d000128-45c5-479a-a681-25307b570359" providerId="ADAL" clId="{E2D44002-E156-4E12-AAD2-495532EA9BD2}" dt="2021-10-23T10:11:43.451" v="128" actId="1076"/>
          <ac:cxnSpMkLst>
            <pc:docMk/>
            <pc:sldMk cId="3342076338" sldId="582"/>
            <ac:cxnSpMk id="21" creationId="{556383E0-470B-4D8D-BF8C-99D1DAC215B2}"/>
          </ac:cxnSpMkLst>
        </pc:cxnChg>
        <pc:cxnChg chg="add mod">
          <ac:chgData name="Kamil Roman" userId="1d000128-45c5-479a-a681-25307b570359" providerId="ADAL" clId="{E2D44002-E156-4E12-AAD2-495532EA9BD2}" dt="2021-10-23T10:11:43.451" v="128" actId="1076"/>
          <ac:cxnSpMkLst>
            <pc:docMk/>
            <pc:sldMk cId="3342076338" sldId="582"/>
            <ac:cxnSpMk id="22" creationId="{7EA515D5-00D3-478A-BE81-400B1D0D5873}"/>
          </ac:cxnSpMkLst>
        </pc:cxnChg>
        <pc:cxnChg chg="add mod">
          <ac:chgData name="Kamil Roman" userId="1d000128-45c5-479a-a681-25307b570359" providerId="ADAL" clId="{E2D44002-E156-4E12-AAD2-495532EA9BD2}" dt="2021-10-23T10:11:43.451" v="128" actId="1076"/>
          <ac:cxnSpMkLst>
            <pc:docMk/>
            <pc:sldMk cId="3342076338" sldId="582"/>
            <ac:cxnSpMk id="23" creationId="{5A8127C5-D72F-4975-AA50-5267ABD6F5D2}"/>
          </ac:cxnSpMkLst>
        </pc:cxnChg>
        <pc:cxnChg chg="add mod">
          <ac:chgData name="Kamil Roman" userId="1d000128-45c5-479a-a681-25307b570359" providerId="ADAL" clId="{E2D44002-E156-4E12-AAD2-495532EA9BD2}" dt="2021-10-23T10:11:43.451" v="128" actId="1076"/>
          <ac:cxnSpMkLst>
            <pc:docMk/>
            <pc:sldMk cId="3342076338" sldId="582"/>
            <ac:cxnSpMk id="24" creationId="{F4BE4050-199D-49F4-8EDC-4A576C362A8B}"/>
          </ac:cxnSpMkLst>
        </pc:cxnChg>
        <pc:cxnChg chg="add mod">
          <ac:chgData name="Kamil Roman" userId="1d000128-45c5-479a-a681-25307b570359" providerId="ADAL" clId="{E2D44002-E156-4E12-AAD2-495532EA9BD2}" dt="2021-10-23T10:11:43.451" v="128" actId="1076"/>
          <ac:cxnSpMkLst>
            <pc:docMk/>
            <pc:sldMk cId="3342076338" sldId="582"/>
            <ac:cxnSpMk id="25" creationId="{8AA47ABF-A9FD-4F3A-9A79-EE227072A94F}"/>
          </ac:cxnSpMkLst>
        </pc:cxnChg>
        <pc:cxnChg chg="add mod">
          <ac:chgData name="Kamil Roman" userId="1d000128-45c5-479a-a681-25307b570359" providerId="ADAL" clId="{E2D44002-E156-4E12-AAD2-495532EA9BD2}" dt="2021-10-23T10:11:43.451" v="128" actId="1076"/>
          <ac:cxnSpMkLst>
            <pc:docMk/>
            <pc:sldMk cId="3342076338" sldId="582"/>
            <ac:cxnSpMk id="26" creationId="{90A9E01A-B83A-48D2-990F-64587D7BC176}"/>
          </ac:cxnSpMkLst>
        </pc:cxnChg>
        <pc:cxnChg chg="add mod">
          <ac:chgData name="Kamil Roman" userId="1d000128-45c5-479a-a681-25307b570359" providerId="ADAL" clId="{E2D44002-E156-4E12-AAD2-495532EA9BD2}" dt="2021-10-23T10:11:43.451" v="128" actId="1076"/>
          <ac:cxnSpMkLst>
            <pc:docMk/>
            <pc:sldMk cId="3342076338" sldId="582"/>
            <ac:cxnSpMk id="27" creationId="{097FD155-9111-480A-A56C-21402DC5DC70}"/>
          </ac:cxnSpMkLst>
        </pc:cxnChg>
        <pc:cxnChg chg="add mod">
          <ac:chgData name="Kamil Roman" userId="1d000128-45c5-479a-a681-25307b570359" providerId="ADAL" clId="{E2D44002-E156-4E12-AAD2-495532EA9BD2}" dt="2021-10-23T10:11:43.451" v="128" actId="1076"/>
          <ac:cxnSpMkLst>
            <pc:docMk/>
            <pc:sldMk cId="3342076338" sldId="582"/>
            <ac:cxnSpMk id="28" creationId="{FEC94180-7477-4F7D-A41C-4B67631CE7AE}"/>
          </ac:cxnSpMkLst>
        </pc:cxnChg>
        <pc:cxnChg chg="add mod">
          <ac:chgData name="Kamil Roman" userId="1d000128-45c5-479a-a681-25307b570359" providerId="ADAL" clId="{E2D44002-E156-4E12-AAD2-495532EA9BD2}" dt="2021-10-23T10:11:43.451" v="128" actId="1076"/>
          <ac:cxnSpMkLst>
            <pc:docMk/>
            <pc:sldMk cId="3342076338" sldId="582"/>
            <ac:cxnSpMk id="29" creationId="{8BCC10C9-1E51-4C50-B21D-9D08CB5C7D27}"/>
          </ac:cxnSpMkLst>
        </pc:cxnChg>
        <pc:cxnChg chg="add mod">
          <ac:chgData name="Kamil Roman" userId="1d000128-45c5-479a-a681-25307b570359" providerId="ADAL" clId="{E2D44002-E156-4E12-AAD2-495532EA9BD2}" dt="2021-10-23T10:11:43.451" v="128" actId="1076"/>
          <ac:cxnSpMkLst>
            <pc:docMk/>
            <pc:sldMk cId="3342076338" sldId="582"/>
            <ac:cxnSpMk id="30" creationId="{CA064057-D2E4-4345-959B-345E9AC187E5}"/>
          </ac:cxnSpMkLst>
        </pc:cxnChg>
        <pc:cxnChg chg="add mod">
          <ac:chgData name="Kamil Roman" userId="1d000128-45c5-479a-a681-25307b570359" providerId="ADAL" clId="{E2D44002-E156-4E12-AAD2-495532EA9BD2}" dt="2021-10-23T10:11:43.451" v="128" actId="1076"/>
          <ac:cxnSpMkLst>
            <pc:docMk/>
            <pc:sldMk cId="3342076338" sldId="582"/>
            <ac:cxnSpMk id="31" creationId="{E20B4C99-45D7-4D64-9585-EA811779B2E4}"/>
          </ac:cxnSpMkLst>
        </pc:cxnChg>
        <pc:cxnChg chg="add mod">
          <ac:chgData name="Kamil Roman" userId="1d000128-45c5-479a-a681-25307b570359" providerId="ADAL" clId="{E2D44002-E156-4E12-AAD2-495532EA9BD2}" dt="2021-10-23T10:11:43.451" v="128" actId="1076"/>
          <ac:cxnSpMkLst>
            <pc:docMk/>
            <pc:sldMk cId="3342076338" sldId="582"/>
            <ac:cxnSpMk id="32" creationId="{ED1AE749-3586-413F-B94E-FB07369AC527}"/>
          </ac:cxnSpMkLst>
        </pc:cxnChg>
        <pc:cxnChg chg="add mod">
          <ac:chgData name="Kamil Roman" userId="1d000128-45c5-479a-a681-25307b570359" providerId="ADAL" clId="{E2D44002-E156-4E12-AAD2-495532EA9BD2}" dt="2021-10-23T10:11:43.451" v="128" actId="1076"/>
          <ac:cxnSpMkLst>
            <pc:docMk/>
            <pc:sldMk cId="3342076338" sldId="582"/>
            <ac:cxnSpMk id="33" creationId="{3895A40B-7E22-4318-A2D3-B77DE9B287D9}"/>
          </ac:cxnSpMkLst>
        </pc:cxnChg>
        <pc:cxnChg chg="add mod">
          <ac:chgData name="Kamil Roman" userId="1d000128-45c5-479a-a681-25307b570359" providerId="ADAL" clId="{E2D44002-E156-4E12-AAD2-495532EA9BD2}" dt="2021-10-23T10:11:43.451" v="128" actId="1076"/>
          <ac:cxnSpMkLst>
            <pc:docMk/>
            <pc:sldMk cId="3342076338" sldId="582"/>
            <ac:cxnSpMk id="37" creationId="{D75D66A5-4DAD-4AA0-B5C3-159B1C14E89C}"/>
          </ac:cxnSpMkLst>
        </pc:cxnChg>
        <pc:cxnChg chg="add mod">
          <ac:chgData name="Kamil Roman" userId="1d000128-45c5-479a-a681-25307b570359" providerId="ADAL" clId="{E2D44002-E156-4E12-AAD2-495532EA9BD2}" dt="2021-10-23T10:11:43.451" v="128" actId="1076"/>
          <ac:cxnSpMkLst>
            <pc:docMk/>
            <pc:sldMk cId="3342076338" sldId="582"/>
            <ac:cxnSpMk id="38" creationId="{15ABC221-6C69-4D85-A9D6-1D0200759DAA}"/>
          </ac:cxnSpMkLst>
        </pc:cxnChg>
        <pc:cxnChg chg="add mod">
          <ac:chgData name="Kamil Roman" userId="1d000128-45c5-479a-a681-25307b570359" providerId="ADAL" clId="{E2D44002-E156-4E12-AAD2-495532EA9BD2}" dt="2021-10-23T10:11:43.451" v="128" actId="1076"/>
          <ac:cxnSpMkLst>
            <pc:docMk/>
            <pc:sldMk cId="3342076338" sldId="582"/>
            <ac:cxnSpMk id="39" creationId="{3AB94B8E-14D9-4904-A42F-EC8CF4DE8881}"/>
          </ac:cxnSpMkLst>
        </pc:cxnChg>
        <pc:cxnChg chg="add mod">
          <ac:chgData name="Kamil Roman" userId="1d000128-45c5-479a-a681-25307b570359" providerId="ADAL" clId="{E2D44002-E156-4E12-AAD2-495532EA9BD2}" dt="2021-10-23T10:11:43.451" v="128" actId="1076"/>
          <ac:cxnSpMkLst>
            <pc:docMk/>
            <pc:sldMk cId="3342076338" sldId="582"/>
            <ac:cxnSpMk id="40" creationId="{691FEBAD-E74B-4F51-AB46-55102358570A}"/>
          </ac:cxnSpMkLst>
        </pc:cxnChg>
        <pc:cxnChg chg="add mod">
          <ac:chgData name="Kamil Roman" userId="1d000128-45c5-479a-a681-25307b570359" providerId="ADAL" clId="{E2D44002-E156-4E12-AAD2-495532EA9BD2}" dt="2021-10-23T10:11:43.451" v="128" actId="1076"/>
          <ac:cxnSpMkLst>
            <pc:docMk/>
            <pc:sldMk cId="3342076338" sldId="582"/>
            <ac:cxnSpMk id="41" creationId="{732726E5-FCD9-4503-B2F6-5F02BECF056E}"/>
          </ac:cxnSpMkLst>
        </pc:cxnChg>
        <pc:cxnChg chg="add mod">
          <ac:chgData name="Kamil Roman" userId="1d000128-45c5-479a-a681-25307b570359" providerId="ADAL" clId="{E2D44002-E156-4E12-AAD2-495532EA9BD2}" dt="2021-10-23T10:11:43.451" v="128" actId="1076"/>
          <ac:cxnSpMkLst>
            <pc:docMk/>
            <pc:sldMk cId="3342076338" sldId="582"/>
            <ac:cxnSpMk id="42" creationId="{1112E596-E14B-4DC8-8F8B-782AF30FCFE4}"/>
          </ac:cxnSpMkLst>
        </pc:cxnChg>
        <pc:cxnChg chg="add mod">
          <ac:chgData name="Kamil Roman" userId="1d000128-45c5-479a-a681-25307b570359" providerId="ADAL" clId="{E2D44002-E156-4E12-AAD2-495532EA9BD2}" dt="2021-10-23T10:11:43.451" v="128" actId="1076"/>
          <ac:cxnSpMkLst>
            <pc:docMk/>
            <pc:sldMk cId="3342076338" sldId="582"/>
            <ac:cxnSpMk id="43" creationId="{81D4008E-04DB-46A0-BA03-19092EBB4116}"/>
          </ac:cxnSpMkLst>
        </pc:cxnChg>
        <pc:cxnChg chg="add mod">
          <ac:chgData name="Kamil Roman" userId="1d000128-45c5-479a-a681-25307b570359" providerId="ADAL" clId="{E2D44002-E156-4E12-AAD2-495532EA9BD2}" dt="2021-10-23T10:11:43.451" v="128" actId="1076"/>
          <ac:cxnSpMkLst>
            <pc:docMk/>
            <pc:sldMk cId="3342076338" sldId="582"/>
            <ac:cxnSpMk id="44" creationId="{B0BC016D-6132-401F-82EF-077AC222A1DB}"/>
          </ac:cxnSpMkLst>
        </pc:cxnChg>
        <pc:cxnChg chg="add mod">
          <ac:chgData name="Kamil Roman" userId="1d000128-45c5-479a-a681-25307b570359" providerId="ADAL" clId="{E2D44002-E156-4E12-AAD2-495532EA9BD2}" dt="2021-10-23T10:11:43.451" v="128" actId="1076"/>
          <ac:cxnSpMkLst>
            <pc:docMk/>
            <pc:sldMk cId="3342076338" sldId="582"/>
            <ac:cxnSpMk id="45" creationId="{6AA3D77A-E875-48FB-8B72-99891BAB7813}"/>
          </ac:cxnSpMkLst>
        </pc:cxnChg>
        <pc:cxnChg chg="add mod">
          <ac:chgData name="Kamil Roman" userId="1d000128-45c5-479a-a681-25307b570359" providerId="ADAL" clId="{E2D44002-E156-4E12-AAD2-495532EA9BD2}" dt="2021-10-23T10:11:43.451" v="128" actId="1076"/>
          <ac:cxnSpMkLst>
            <pc:docMk/>
            <pc:sldMk cId="3342076338" sldId="582"/>
            <ac:cxnSpMk id="46" creationId="{3FB737B5-CA1C-4D9F-98DD-2D333BBA6E7B}"/>
          </ac:cxnSpMkLst>
        </pc:cxnChg>
        <pc:cxnChg chg="add mod">
          <ac:chgData name="Kamil Roman" userId="1d000128-45c5-479a-a681-25307b570359" providerId="ADAL" clId="{E2D44002-E156-4E12-AAD2-495532EA9BD2}" dt="2021-10-23T10:11:43.451" v="128" actId="1076"/>
          <ac:cxnSpMkLst>
            <pc:docMk/>
            <pc:sldMk cId="3342076338" sldId="582"/>
            <ac:cxnSpMk id="47" creationId="{DAC8F5D6-E1B7-4492-9741-7D7934697F3C}"/>
          </ac:cxnSpMkLst>
        </pc:cxnChg>
        <pc:cxnChg chg="add mod">
          <ac:chgData name="Kamil Roman" userId="1d000128-45c5-479a-a681-25307b570359" providerId="ADAL" clId="{E2D44002-E156-4E12-AAD2-495532EA9BD2}" dt="2021-10-23T10:11:43.451" v="128" actId="1076"/>
          <ac:cxnSpMkLst>
            <pc:docMk/>
            <pc:sldMk cId="3342076338" sldId="582"/>
            <ac:cxnSpMk id="48" creationId="{03F0375A-EA5E-4731-9FD4-6C8EB69B190C}"/>
          </ac:cxnSpMkLst>
        </pc:cxnChg>
        <pc:cxnChg chg="add mod">
          <ac:chgData name="Kamil Roman" userId="1d000128-45c5-479a-a681-25307b570359" providerId="ADAL" clId="{E2D44002-E156-4E12-AAD2-495532EA9BD2}" dt="2021-10-23T10:11:43.451" v="128" actId="1076"/>
          <ac:cxnSpMkLst>
            <pc:docMk/>
            <pc:sldMk cId="3342076338" sldId="582"/>
            <ac:cxnSpMk id="49" creationId="{79B4E867-85D3-4D89-BF5E-DCBCAEA3E9EF}"/>
          </ac:cxnSpMkLst>
        </pc:cxnChg>
        <pc:cxnChg chg="add mod">
          <ac:chgData name="Kamil Roman" userId="1d000128-45c5-479a-a681-25307b570359" providerId="ADAL" clId="{E2D44002-E156-4E12-AAD2-495532EA9BD2}" dt="2021-10-23T10:11:43.451" v="128" actId="1076"/>
          <ac:cxnSpMkLst>
            <pc:docMk/>
            <pc:sldMk cId="3342076338" sldId="582"/>
            <ac:cxnSpMk id="50" creationId="{698E2C7C-4EB6-4F35-912B-33E551ACA872}"/>
          </ac:cxnSpMkLst>
        </pc:cxnChg>
        <pc:cxnChg chg="add mod">
          <ac:chgData name="Kamil Roman" userId="1d000128-45c5-479a-a681-25307b570359" providerId="ADAL" clId="{E2D44002-E156-4E12-AAD2-495532EA9BD2}" dt="2021-10-23T10:11:43.451" v="128" actId="1076"/>
          <ac:cxnSpMkLst>
            <pc:docMk/>
            <pc:sldMk cId="3342076338" sldId="582"/>
            <ac:cxnSpMk id="51" creationId="{A4809736-68E8-47ED-A2E2-A7B31B88AA83}"/>
          </ac:cxnSpMkLst>
        </pc:cxnChg>
        <pc:cxnChg chg="add mod">
          <ac:chgData name="Kamil Roman" userId="1d000128-45c5-479a-a681-25307b570359" providerId="ADAL" clId="{E2D44002-E156-4E12-AAD2-495532EA9BD2}" dt="2021-10-23T10:11:43.451" v="128" actId="1076"/>
          <ac:cxnSpMkLst>
            <pc:docMk/>
            <pc:sldMk cId="3342076338" sldId="582"/>
            <ac:cxnSpMk id="52" creationId="{D5AC9E5D-318E-4448-A8D6-CCF4FAF63F9A}"/>
          </ac:cxnSpMkLst>
        </pc:cxnChg>
        <pc:cxnChg chg="add mod">
          <ac:chgData name="Kamil Roman" userId="1d000128-45c5-479a-a681-25307b570359" providerId="ADAL" clId="{E2D44002-E156-4E12-AAD2-495532EA9BD2}" dt="2021-10-23T10:11:43.451" v="128" actId="1076"/>
          <ac:cxnSpMkLst>
            <pc:docMk/>
            <pc:sldMk cId="3342076338" sldId="582"/>
            <ac:cxnSpMk id="53" creationId="{A63B56B6-43CB-49B0-802C-54465EB4B1CE}"/>
          </ac:cxnSpMkLst>
        </pc:cxnChg>
        <pc:cxnChg chg="add mod">
          <ac:chgData name="Kamil Roman" userId="1d000128-45c5-479a-a681-25307b570359" providerId="ADAL" clId="{E2D44002-E156-4E12-AAD2-495532EA9BD2}" dt="2021-10-23T10:11:43.451" v="128" actId="1076"/>
          <ac:cxnSpMkLst>
            <pc:docMk/>
            <pc:sldMk cId="3342076338" sldId="582"/>
            <ac:cxnSpMk id="54" creationId="{B61C4F48-F5DD-4D1E-9D5F-5E86E0BE3AB1}"/>
          </ac:cxnSpMkLst>
        </pc:cxnChg>
        <pc:cxnChg chg="add mod">
          <ac:chgData name="Kamil Roman" userId="1d000128-45c5-479a-a681-25307b570359" providerId="ADAL" clId="{E2D44002-E156-4E12-AAD2-495532EA9BD2}" dt="2021-10-23T10:11:43.451" v="128" actId="1076"/>
          <ac:cxnSpMkLst>
            <pc:docMk/>
            <pc:sldMk cId="3342076338" sldId="582"/>
            <ac:cxnSpMk id="55" creationId="{C187104C-435C-4875-987C-B1376727C675}"/>
          </ac:cxnSpMkLst>
        </pc:cxnChg>
        <pc:cxnChg chg="add mod">
          <ac:chgData name="Kamil Roman" userId="1d000128-45c5-479a-a681-25307b570359" providerId="ADAL" clId="{E2D44002-E156-4E12-AAD2-495532EA9BD2}" dt="2021-10-23T10:11:43.451" v="128" actId="1076"/>
          <ac:cxnSpMkLst>
            <pc:docMk/>
            <pc:sldMk cId="3342076338" sldId="582"/>
            <ac:cxnSpMk id="56" creationId="{03E0D91D-ACBD-47EE-BEE0-DAD6E6DE8306}"/>
          </ac:cxnSpMkLst>
        </pc:cxnChg>
        <pc:cxnChg chg="add mod">
          <ac:chgData name="Kamil Roman" userId="1d000128-45c5-479a-a681-25307b570359" providerId="ADAL" clId="{E2D44002-E156-4E12-AAD2-495532EA9BD2}" dt="2021-10-23T10:11:43.451" v="128" actId="1076"/>
          <ac:cxnSpMkLst>
            <pc:docMk/>
            <pc:sldMk cId="3342076338" sldId="582"/>
            <ac:cxnSpMk id="57" creationId="{48AEFA7D-492D-44ED-8CF4-F7DA019DC0E1}"/>
          </ac:cxnSpMkLst>
        </pc:cxnChg>
        <pc:cxnChg chg="add mod">
          <ac:chgData name="Kamil Roman" userId="1d000128-45c5-479a-a681-25307b570359" providerId="ADAL" clId="{E2D44002-E156-4E12-AAD2-495532EA9BD2}" dt="2021-10-23T10:11:43.451" v="128" actId="1076"/>
          <ac:cxnSpMkLst>
            <pc:docMk/>
            <pc:sldMk cId="3342076338" sldId="582"/>
            <ac:cxnSpMk id="58" creationId="{472103A1-D200-4DA5-8B21-E30BA3431CA4}"/>
          </ac:cxnSpMkLst>
        </pc:cxnChg>
        <pc:cxnChg chg="add mod">
          <ac:chgData name="Kamil Roman" userId="1d000128-45c5-479a-a681-25307b570359" providerId="ADAL" clId="{E2D44002-E156-4E12-AAD2-495532EA9BD2}" dt="2021-10-23T10:11:43.451" v="128" actId="1076"/>
          <ac:cxnSpMkLst>
            <pc:docMk/>
            <pc:sldMk cId="3342076338" sldId="582"/>
            <ac:cxnSpMk id="59" creationId="{C5702F73-BDFC-4CCA-9467-1BCD18456535}"/>
          </ac:cxnSpMkLst>
        </pc:cxnChg>
        <pc:cxnChg chg="add mod">
          <ac:chgData name="Kamil Roman" userId="1d000128-45c5-479a-a681-25307b570359" providerId="ADAL" clId="{E2D44002-E156-4E12-AAD2-495532EA9BD2}" dt="2021-10-23T10:11:43.451" v="128" actId="1076"/>
          <ac:cxnSpMkLst>
            <pc:docMk/>
            <pc:sldMk cId="3342076338" sldId="582"/>
            <ac:cxnSpMk id="60" creationId="{AE4B5C25-9A68-4634-A072-E5E916AC00E9}"/>
          </ac:cxnSpMkLst>
        </pc:cxnChg>
        <pc:cxnChg chg="add mod">
          <ac:chgData name="Kamil Roman" userId="1d000128-45c5-479a-a681-25307b570359" providerId="ADAL" clId="{E2D44002-E156-4E12-AAD2-495532EA9BD2}" dt="2021-10-23T10:11:43.451" v="128" actId="1076"/>
          <ac:cxnSpMkLst>
            <pc:docMk/>
            <pc:sldMk cId="3342076338" sldId="582"/>
            <ac:cxnSpMk id="61" creationId="{E42C27B1-39F4-466D-B48E-E256FAE30FB9}"/>
          </ac:cxnSpMkLst>
        </pc:cxnChg>
        <pc:cxnChg chg="add mod">
          <ac:chgData name="Kamil Roman" userId="1d000128-45c5-479a-a681-25307b570359" providerId="ADAL" clId="{E2D44002-E156-4E12-AAD2-495532EA9BD2}" dt="2021-10-23T10:11:43.451" v="128" actId="1076"/>
          <ac:cxnSpMkLst>
            <pc:docMk/>
            <pc:sldMk cId="3342076338" sldId="582"/>
            <ac:cxnSpMk id="63" creationId="{5B9D84FB-0B5E-4E48-B8F3-AA69C6D5EE72}"/>
          </ac:cxnSpMkLst>
        </pc:cxnChg>
        <pc:cxnChg chg="add del mod">
          <ac:chgData name="Kamil Roman" userId="1d000128-45c5-479a-a681-25307b570359" providerId="ADAL" clId="{E2D44002-E156-4E12-AAD2-495532EA9BD2}" dt="2021-10-23T10:13:44.139" v="149" actId="478"/>
          <ac:cxnSpMkLst>
            <pc:docMk/>
            <pc:sldMk cId="3342076338" sldId="582"/>
            <ac:cxnSpMk id="67" creationId="{F03DAF59-CD3F-4915-8CDE-994644B36A28}"/>
          </ac:cxnSpMkLst>
        </pc:cxnChg>
        <pc:cxnChg chg="add del mod">
          <ac:chgData name="Kamil Roman" userId="1d000128-45c5-479a-a681-25307b570359" providerId="ADAL" clId="{E2D44002-E156-4E12-AAD2-495532EA9BD2}" dt="2021-10-23T10:13:44.139" v="149" actId="478"/>
          <ac:cxnSpMkLst>
            <pc:docMk/>
            <pc:sldMk cId="3342076338" sldId="582"/>
            <ac:cxnSpMk id="70" creationId="{EEC0370F-2AEA-4370-89F3-B3F73685400E}"/>
          </ac:cxnSpMkLst>
        </pc:cxnChg>
        <pc:cxnChg chg="add del mod">
          <ac:chgData name="Kamil Roman" userId="1d000128-45c5-479a-a681-25307b570359" providerId="ADAL" clId="{E2D44002-E156-4E12-AAD2-495532EA9BD2}" dt="2021-10-23T10:13:44.139" v="149" actId="478"/>
          <ac:cxnSpMkLst>
            <pc:docMk/>
            <pc:sldMk cId="3342076338" sldId="582"/>
            <ac:cxnSpMk id="71" creationId="{B095D4DC-9BF4-4FD5-84E4-C5CE7A8A89C5}"/>
          </ac:cxnSpMkLst>
        </pc:cxnChg>
        <pc:cxnChg chg="add del mod">
          <ac:chgData name="Kamil Roman" userId="1d000128-45c5-479a-a681-25307b570359" providerId="ADAL" clId="{E2D44002-E156-4E12-AAD2-495532EA9BD2}" dt="2021-10-23T10:13:44.139" v="149" actId="478"/>
          <ac:cxnSpMkLst>
            <pc:docMk/>
            <pc:sldMk cId="3342076338" sldId="582"/>
            <ac:cxnSpMk id="72" creationId="{B97D567E-D65A-4E8A-819E-CC2A2317FCC9}"/>
          </ac:cxnSpMkLst>
        </pc:cxnChg>
        <pc:cxnChg chg="add mod">
          <ac:chgData name="Kamil Roman" userId="1d000128-45c5-479a-a681-25307b570359" providerId="ADAL" clId="{E2D44002-E156-4E12-AAD2-495532EA9BD2}" dt="2021-10-23T10:13:06.978" v="140" actId="1076"/>
          <ac:cxnSpMkLst>
            <pc:docMk/>
            <pc:sldMk cId="3342076338" sldId="582"/>
            <ac:cxnSpMk id="76" creationId="{5194CFC1-D234-4E1D-A090-A17D79EE2A48}"/>
          </ac:cxnSpMkLst>
        </pc:cxnChg>
        <pc:cxnChg chg="add mod">
          <ac:chgData name="Kamil Roman" userId="1d000128-45c5-479a-a681-25307b570359" providerId="ADAL" clId="{E2D44002-E156-4E12-AAD2-495532EA9BD2}" dt="2021-10-23T10:13:19.210" v="145" actId="1035"/>
          <ac:cxnSpMkLst>
            <pc:docMk/>
            <pc:sldMk cId="3342076338" sldId="582"/>
            <ac:cxnSpMk id="77" creationId="{3BCB3401-A171-4CF2-A044-73F44854B796}"/>
          </ac:cxnSpMkLst>
        </pc:cxnChg>
      </pc:sldChg>
      <pc:sldChg chg="addSp modSp add">
        <pc:chgData name="Kamil Roman" userId="1d000128-45c5-479a-a681-25307b570359" providerId="ADAL" clId="{E2D44002-E156-4E12-AAD2-495532EA9BD2}" dt="2021-10-24T20:43:54.865" v="175" actId="404"/>
        <pc:sldMkLst>
          <pc:docMk/>
          <pc:sldMk cId="1387995036" sldId="583"/>
        </pc:sldMkLst>
        <pc:spChg chg="mod">
          <ac:chgData name="Kamil Roman" userId="1d000128-45c5-479a-a681-25307b570359" providerId="ADAL" clId="{E2D44002-E156-4E12-AAD2-495532EA9BD2}" dt="2021-10-24T20:43:54.865" v="175" actId="404"/>
          <ac:spMkLst>
            <pc:docMk/>
            <pc:sldMk cId="1387995036" sldId="583"/>
            <ac:spMk id="4" creationId="{00000000-0000-0000-0000-000000000000}"/>
          </ac:spMkLst>
        </pc:spChg>
        <pc:spChg chg="mod">
          <ac:chgData name="Kamil Roman" userId="1d000128-45c5-479a-a681-25307b570359" providerId="ADAL" clId="{E2D44002-E156-4E12-AAD2-495532EA9BD2}" dt="2021-10-24T20:42:39.537" v="156"/>
          <ac:spMkLst>
            <pc:docMk/>
            <pc:sldMk cId="1387995036" sldId="583"/>
            <ac:spMk id="16" creationId="{00000000-0000-0000-0000-000000000000}"/>
          </ac:spMkLst>
        </pc:spChg>
        <pc:picChg chg="add mod">
          <ac:chgData name="Kamil Roman" userId="1d000128-45c5-479a-a681-25307b570359" providerId="ADAL" clId="{E2D44002-E156-4E12-AAD2-495532EA9BD2}" dt="2021-10-24T20:42:46.572" v="158" actId="1076"/>
          <ac:picMkLst>
            <pc:docMk/>
            <pc:sldMk cId="1387995036" sldId="583"/>
            <ac:picMk id="11" creationId="{3B7C2032-8321-4089-8A54-059C4107A28D}"/>
          </ac:picMkLst>
        </pc:picChg>
      </pc:sldChg>
      <pc:sldChg chg="addSp delSp modSp add modNotesTx">
        <pc:chgData name="Kamil Roman" userId="1d000128-45c5-479a-a681-25307b570359" providerId="ADAL" clId="{E2D44002-E156-4E12-AAD2-495532EA9BD2}" dt="2021-10-24T20:44:46.115" v="198"/>
        <pc:sldMkLst>
          <pc:docMk/>
          <pc:sldMk cId="1635926794" sldId="584"/>
        </pc:sldMkLst>
        <pc:spChg chg="mod">
          <ac:chgData name="Kamil Roman" userId="1d000128-45c5-479a-a681-25307b570359" providerId="ADAL" clId="{E2D44002-E156-4E12-AAD2-495532EA9BD2}" dt="2021-10-24T20:44:26.489" v="180"/>
          <ac:spMkLst>
            <pc:docMk/>
            <pc:sldMk cId="1635926794" sldId="584"/>
            <ac:spMk id="4" creationId="{00000000-0000-0000-0000-000000000000}"/>
          </ac:spMkLst>
        </pc:spChg>
        <pc:spChg chg="add mod">
          <ac:chgData name="Kamil Roman" userId="1d000128-45c5-479a-a681-25307b570359" providerId="ADAL" clId="{E2D44002-E156-4E12-AAD2-495532EA9BD2}" dt="2021-10-24T20:44:38.669" v="197" actId="1036"/>
          <ac:spMkLst>
            <pc:docMk/>
            <pc:sldMk cId="1635926794" sldId="584"/>
            <ac:spMk id="12" creationId="{A4B7555D-DA87-4F09-9052-61B2FC94D0AE}"/>
          </ac:spMkLst>
        </pc:spChg>
        <pc:spChg chg="add mod">
          <ac:chgData name="Kamil Roman" userId="1d000128-45c5-479a-a681-25307b570359" providerId="ADAL" clId="{E2D44002-E156-4E12-AAD2-495532EA9BD2}" dt="2021-10-24T20:44:38.669" v="197" actId="1036"/>
          <ac:spMkLst>
            <pc:docMk/>
            <pc:sldMk cId="1635926794" sldId="584"/>
            <ac:spMk id="14" creationId="{651ECBE7-C519-4031-A531-B3FF17CDB42A}"/>
          </ac:spMkLst>
        </pc:spChg>
        <pc:spChg chg="mod">
          <ac:chgData name="Kamil Roman" userId="1d000128-45c5-479a-a681-25307b570359" providerId="ADAL" clId="{E2D44002-E156-4E12-AAD2-495532EA9BD2}" dt="2021-10-24T20:44:46.115" v="198"/>
          <ac:spMkLst>
            <pc:docMk/>
            <pc:sldMk cId="1635926794" sldId="584"/>
            <ac:spMk id="16" creationId="{00000000-0000-0000-0000-000000000000}"/>
          </ac:spMkLst>
        </pc:spChg>
        <pc:spChg chg="add mod">
          <ac:chgData name="Kamil Roman" userId="1d000128-45c5-479a-a681-25307b570359" providerId="ADAL" clId="{E2D44002-E156-4E12-AAD2-495532EA9BD2}" dt="2021-10-24T20:44:38.669" v="197" actId="1036"/>
          <ac:spMkLst>
            <pc:docMk/>
            <pc:sldMk cId="1635926794" sldId="584"/>
            <ac:spMk id="19" creationId="{42C16312-F4D9-440F-849E-979645841CBC}"/>
          </ac:spMkLst>
        </pc:spChg>
        <pc:spChg chg="add mod">
          <ac:chgData name="Kamil Roman" userId="1d000128-45c5-479a-a681-25307b570359" providerId="ADAL" clId="{E2D44002-E156-4E12-AAD2-495532EA9BD2}" dt="2021-10-24T20:44:38.669" v="197" actId="1036"/>
          <ac:spMkLst>
            <pc:docMk/>
            <pc:sldMk cId="1635926794" sldId="584"/>
            <ac:spMk id="21" creationId="{3D8CF92A-8A90-4932-A382-E0DD003C7CD7}"/>
          </ac:spMkLst>
        </pc:spChg>
        <pc:spChg chg="add mod">
          <ac:chgData name="Kamil Roman" userId="1d000128-45c5-479a-a681-25307b570359" providerId="ADAL" clId="{E2D44002-E156-4E12-AAD2-495532EA9BD2}" dt="2021-10-24T20:44:38.669" v="197" actId="1036"/>
          <ac:spMkLst>
            <pc:docMk/>
            <pc:sldMk cId="1635926794" sldId="584"/>
            <ac:spMk id="29" creationId="{D18886DE-5044-4134-AFE9-295BCF9C173F}"/>
          </ac:spMkLst>
        </pc:spChg>
        <pc:spChg chg="add mod">
          <ac:chgData name="Kamil Roman" userId="1d000128-45c5-479a-a681-25307b570359" providerId="ADAL" clId="{E2D44002-E156-4E12-AAD2-495532EA9BD2}" dt="2021-10-24T20:44:38.669" v="197" actId="1036"/>
          <ac:spMkLst>
            <pc:docMk/>
            <pc:sldMk cId="1635926794" sldId="584"/>
            <ac:spMk id="30" creationId="{77728412-8C9F-4720-BF4D-9940C287CB31}"/>
          </ac:spMkLst>
        </pc:spChg>
        <pc:spChg chg="add mod">
          <ac:chgData name="Kamil Roman" userId="1d000128-45c5-479a-a681-25307b570359" providerId="ADAL" clId="{E2D44002-E156-4E12-AAD2-495532EA9BD2}" dt="2021-10-24T20:44:38.669" v="197" actId="1036"/>
          <ac:spMkLst>
            <pc:docMk/>
            <pc:sldMk cId="1635926794" sldId="584"/>
            <ac:spMk id="31" creationId="{8C6904C4-1AC6-49DD-944E-D280FFDDC2E2}"/>
          </ac:spMkLst>
        </pc:spChg>
        <pc:spChg chg="add mod">
          <ac:chgData name="Kamil Roman" userId="1d000128-45c5-479a-a681-25307b570359" providerId="ADAL" clId="{E2D44002-E156-4E12-AAD2-495532EA9BD2}" dt="2021-10-24T20:44:38.669" v="197" actId="1036"/>
          <ac:spMkLst>
            <pc:docMk/>
            <pc:sldMk cId="1635926794" sldId="584"/>
            <ac:spMk id="32" creationId="{7C602C7C-DC89-41DB-A810-A0BC683686E9}"/>
          </ac:spMkLst>
        </pc:spChg>
        <pc:spChg chg="add mod">
          <ac:chgData name="Kamil Roman" userId="1d000128-45c5-479a-a681-25307b570359" providerId="ADAL" clId="{E2D44002-E156-4E12-AAD2-495532EA9BD2}" dt="2021-10-24T20:44:38.669" v="197" actId="1036"/>
          <ac:spMkLst>
            <pc:docMk/>
            <pc:sldMk cId="1635926794" sldId="584"/>
            <ac:spMk id="33" creationId="{7AA8490A-9067-4EB3-A91F-3ADC5626422F}"/>
          </ac:spMkLst>
        </pc:spChg>
        <pc:spChg chg="add mod">
          <ac:chgData name="Kamil Roman" userId="1d000128-45c5-479a-a681-25307b570359" providerId="ADAL" clId="{E2D44002-E156-4E12-AAD2-495532EA9BD2}" dt="2021-10-24T20:44:38.669" v="197" actId="1036"/>
          <ac:spMkLst>
            <pc:docMk/>
            <pc:sldMk cId="1635926794" sldId="584"/>
            <ac:spMk id="34" creationId="{1FE5DB86-8851-426F-961E-4C2419DB9E48}"/>
          </ac:spMkLst>
        </pc:spChg>
        <pc:spChg chg="add mod">
          <ac:chgData name="Kamil Roman" userId="1d000128-45c5-479a-a681-25307b570359" providerId="ADAL" clId="{E2D44002-E156-4E12-AAD2-495532EA9BD2}" dt="2021-10-24T20:44:38.669" v="197" actId="1036"/>
          <ac:spMkLst>
            <pc:docMk/>
            <pc:sldMk cId="1635926794" sldId="584"/>
            <ac:spMk id="36" creationId="{DF880A5B-90EA-414B-8B12-37FB8F4B6222}"/>
          </ac:spMkLst>
        </pc:spChg>
        <pc:spChg chg="add mod">
          <ac:chgData name="Kamil Roman" userId="1d000128-45c5-479a-a681-25307b570359" providerId="ADAL" clId="{E2D44002-E156-4E12-AAD2-495532EA9BD2}" dt="2021-10-24T20:44:38.669" v="197" actId="1036"/>
          <ac:spMkLst>
            <pc:docMk/>
            <pc:sldMk cId="1635926794" sldId="584"/>
            <ac:spMk id="38" creationId="{17847B50-F6FC-48DC-9D57-F7946B7BB8F2}"/>
          </ac:spMkLst>
        </pc:spChg>
        <pc:spChg chg="add mod">
          <ac:chgData name="Kamil Roman" userId="1d000128-45c5-479a-a681-25307b570359" providerId="ADAL" clId="{E2D44002-E156-4E12-AAD2-495532EA9BD2}" dt="2021-10-24T20:44:38.669" v="197" actId="1036"/>
          <ac:spMkLst>
            <pc:docMk/>
            <pc:sldMk cId="1635926794" sldId="584"/>
            <ac:spMk id="40" creationId="{8F78967A-EEF9-4923-88C9-2DE64227A3E7}"/>
          </ac:spMkLst>
        </pc:spChg>
        <pc:spChg chg="add mod">
          <ac:chgData name="Kamil Roman" userId="1d000128-45c5-479a-a681-25307b570359" providerId="ADAL" clId="{E2D44002-E156-4E12-AAD2-495532EA9BD2}" dt="2021-10-24T20:44:38.669" v="197" actId="1036"/>
          <ac:spMkLst>
            <pc:docMk/>
            <pc:sldMk cId="1635926794" sldId="584"/>
            <ac:spMk id="41" creationId="{E64B7D99-6596-42D8-A7A3-6782CF1404F9}"/>
          </ac:spMkLst>
        </pc:spChg>
        <pc:spChg chg="add mod">
          <ac:chgData name="Kamil Roman" userId="1d000128-45c5-479a-a681-25307b570359" providerId="ADAL" clId="{E2D44002-E156-4E12-AAD2-495532EA9BD2}" dt="2021-10-24T20:44:38.669" v="197" actId="1036"/>
          <ac:spMkLst>
            <pc:docMk/>
            <pc:sldMk cId="1635926794" sldId="584"/>
            <ac:spMk id="54" creationId="{66DFBA44-28C9-45C8-B642-3EAD15A8347A}"/>
          </ac:spMkLst>
        </pc:spChg>
        <pc:spChg chg="add mod">
          <ac:chgData name="Kamil Roman" userId="1d000128-45c5-479a-a681-25307b570359" providerId="ADAL" clId="{E2D44002-E156-4E12-AAD2-495532EA9BD2}" dt="2021-10-24T20:44:38.669" v="197" actId="1036"/>
          <ac:spMkLst>
            <pc:docMk/>
            <pc:sldMk cId="1635926794" sldId="584"/>
            <ac:spMk id="55" creationId="{9B962DC5-7DF9-483F-846A-C60350901856}"/>
          </ac:spMkLst>
        </pc:spChg>
        <pc:spChg chg="add mod">
          <ac:chgData name="Kamil Roman" userId="1d000128-45c5-479a-a681-25307b570359" providerId="ADAL" clId="{E2D44002-E156-4E12-AAD2-495532EA9BD2}" dt="2021-10-24T20:44:38.669" v="197" actId="1036"/>
          <ac:spMkLst>
            <pc:docMk/>
            <pc:sldMk cId="1635926794" sldId="584"/>
            <ac:spMk id="56" creationId="{C9CC96D4-352D-404B-8DB8-A211081FCDBD}"/>
          </ac:spMkLst>
        </pc:spChg>
        <pc:spChg chg="add mod">
          <ac:chgData name="Kamil Roman" userId="1d000128-45c5-479a-a681-25307b570359" providerId="ADAL" clId="{E2D44002-E156-4E12-AAD2-495532EA9BD2}" dt="2021-10-24T20:44:38.669" v="197" actId="1036"/>
          <ac:spMkLst>
            <pc:docMk/>
            <pc:sldMk cId="1635926794" sldId="584"/>
            <ac:spMk id="57" creationId="{83F53591-9BFB-4FA2-90EF-5031F1B57654}"/>
          </ac:spMkLst>
        </pc:spChg>
        <pc:spChg chg="add mod">
          <ac:chgData name="Kamil Roman" userId="1d000128-45c5-479a-a681-25307b570359" providerId="ADAL" clId="{E2D44002-E156-4E12-AAD2-495532EA9BD2}" dt="2021-10-24T20:44:38.669" v="197" actId="1036"/>
          <ac:spMkLst>
            <pc:docMk/>
            <pc:sldMk cId="1635926794" sldId="584"/>
            <ac:spMk id="58" creationId="{37F25A83-5927-4982-A749-5154EFB02A7D}"/>
          </ac:spMkLst>
        </pc:spChg>
        <pc:spChg chg="add mod">
          <ac:chgData name="Kamil Roman" userId="1d000128-45c5-479a-a681-25307b570359" providerId="ADAL" clId="{E2D44002-E156-4E12-AAD2-495532EA9BD2}" dt="2021-10-24T20:44:38.669" v="197" actId="1036"/>
          <ac:spMkLst>
            <pc:docMk/>
            <pc:sldMk cId="1635926794" sldId="584"/>
            <ac:spMk id="59" creationId="{E6009E5D-2533-4EBF-825E-FF635102ED6B}"/>
          </ac:spMkLst>
        </pc:spChg>
        <pc:spChg chg="add mod">
          <ac:chgData name="Kamil Roman" userId="1d000128-45c5-479a-a681-25307b570359" providerId="ADAL" clId="{E2D44002-E156-4E12-AAD2-495532EA9BD2}" dt="2021-10-24T20:44:38.669" v="197" actId="1036"/>
          <ac:spMkLst>
            <pc:docMk/>
            <pc:sldMk cId="1635926794" sldId="584"/>
            <ac:spMk id="60" creationId="{C39139A0-B374-41DB-BAC7-C76B37F8834B}"/>
          </ac:spMkLst>
        </pc:spChg>
        <pc:spChg chg="add mod">
          <ac:chgData name="Kamil Roman" userId="1d000128-45c5-479a-a681-25307b570359" providerId="ADAL" clId="{E2D44002-E156-4E12-AAD2-495532EA9BD2}" dt="2021-10-24T20:44:38.669" v="197" actId="1036"/>
          <ac:spMkLst>
            <pc:docMk/>
            <pc:sldMk cId="1635926794" sldId="584"/>
            <ac:spMk id="61" creationId="{3C3A2DCA-5B88-4A1A-9EDD-76AE30078C51}"/>
          </ac:spMkLst>
        </pc:spChg>
        <pc:spChg chg="add mod">
          <ac:chgData name="Kamil Roman" userId="1d000128-45c5-479a-a681-25307b570359" providerId="ADAL" clId="{E2D44002-E156-4E12-AAD2-495532EA9BD2}" dt="2021-10-24T20:44:38.669" v="197" actId="1036"/>
          <ac:spMkLst>
            <pc:docMk/>
            <pc:sldMk cId="1635926794" sldId="584"/>
            <ac:spMk id="63" creationId="{6C706AAB-55CC-4223-8636-A224C10B2F6F}"/>
          </ac:spMkLst>
        </pc:spChg>
        <pc:spChg chg="add mod">
          <ac:chgData name="Kamil Roman" userId="1d000128-45c5-479a-a681-25307b570359" providerId="ADAL" clId="{E2D44002-E156-4E12-AAD2-495532EA9BD2}" dt="2021-10-24T20:44:38.669" v="197" actId="1036"/>
          <ac:spMkLst>
            <pc:docMk/>
            <pc:sldMk cId="1635926794" sldId="584"/>
            <ac:spMk id="64" creationId="{51C984AA-5B9A-4042-934D-DEEBCF04FD1E}"/>
          </ac:spMkLst>
        </pc:spChg>
        <pc:spChg chg="add mod">
          <ac:chgData name="Kamil Roman" userId="1d000128-45c5-479a-a681-25307b570359" providerId="ADAL" clId="{E2D44002-E156-4E12-AAD2-495532EA9BD2}" dt="2021-10-24T20:44:38.669" v="197" actId="1036"/>
          <ac:spMkLst>
            <pc:docMk/>
            <pc:sldMk cId="1635926794" sldId="584"/>
            <ac:spMk id="65" creationId="{16C601FA-6499-44C4-B69B-F32AA9279B75}"/>
          </ac:spMkLst>
        </pc:spChg>
        <pc:picChg chg="del">
          <ac:chgData name="Kamil Roman" userId="1d000128-45c5-479a-a681-25307b570359" providerId="ADAL" clId="{E2D44002-E156-4E12-AAD2-495532EA9BD2}" dt="2021-10-24T20:44:21.160" v="179" actId="478"/>
          <ac:picMkLst>
            <pc:docMk/>
            <pc:sldMk cId="1635926794" sldId="584"/>
            <ac:picMk id="11" creationId="{3B7C2032-8321-4089-8A54-059C4107A28D}"/>
          </ac:picMkLst>
        </pc:picChg>
        <pc:cxnChg chg="add mod">
          <ac:chgData name="Kamil Roman" userId="1d000128-45c5-479a-a681-25307b570359" providerId="ADAL" clId="{E2D44002-E156-4E12-AAD2-495532EA9BD2}" dt="2021-10-24T20:44:38.669" v="197" actId="1036"/>
          <ac:cxnSpMkLst>
            <pc:docMk/>
            <pc:sldMk cId="1635926794" sldId="584"/>
            <ac:cxnSpMk id="13" creationId="{A8CC7470-5AD9-4632-ADB2-0538D9F94DEF}"/>
          </ac:cxnSpMkLst>
        </pc:cxnChg>
        <pc:cxnChg chg="add mod">
          <ac:chgData name="Kamil Roman" userId="1d000128-45c5-479a-a681-25307b570359" providerId="ADAL" clId="{E2D44002-E156-4E12-AAD2-495532EA9BD2}" dt="2021-10-24T20:44:38.669" v="197" actId="1036"/>
          <ac:cxnSpMkLst>
            <pc:docMk/>
            <pc:sldMk cId="1635926794" sldId="584"/>
            <ac:cxnSpMk id="15" creationId="{135E57E1-38E4-4000-B112-5D446A4826E6}"/>
          </ac:cxnSpMkLst>
        </pc:cxnChg>
        <pc:cxnChg chg="add mod">
          <ac:chgData name="Kamil Roman" userId="1d000128-45c5-479a-a681-25307b570359" providerId="ADAL" clId="{E2D44002-E156-4E12-AAD2-495532EA9BD2}" dt="2021-10-24T20:44:38.669" v="197" actId="1036"/>
          <ac:cxnSpMkLst>
            <pc:docMk/>
            <pc:sldMk cId="1635926794" sldId="584"/>
            <ac:cxnSpMk id="20" creationId="{9986E47D-DF25-41B4-8554-477945815636}"/>
          </ac:cxnSpMkLst>
        </pc:cxnChg>
        <pc:cxnChg chg="add mod">
          <ac:chgData name="Kamil Roman" userId="1d000128-45c5-479a-a681-25307b570359" providerId="ADAL" clId="{E2D44002-E156-4E12-AAD2-495532EA9BD2}" dt="2021-10-24T20:44:38.669" v="197" actId="1036"/>
          <ac:cxnSpMkLst>
            <pc:docMk/>
            <pc:sldMk cId="1635926794" sldId="584"/>
            <ac:cxnSpMk id="22" creationId="{98671F1A-FAC0-44D0-AD9F-C0DFB3BEF17B}"/>
          </ac:cxnSpMkLst>
        </pc:cxnChg>
        <pc:cxnChg chg="add mod">
          <ac:chgData name="Kamil Roman" userId="1d000128-45c5-479a-a681-25307b570359" providerId="ADAL" clId="{E2D44002-E156-4E12-AAD2-495532EA9BD2}" dt="2021-10-24T20:44:38.669" v="197" actId="1036"/>
          <ac:cxnSpMkLst>
            <pc:docMk/>
            <pc:sldMk cId="1635926794" sldId="584"/>
            <ac:cxnSpMk id="23" creationId="{E0000C18-C082-43EA-9821-9308496F3E06}"/>
          </ac:cxnSpMkLst>
        </pc:cxnChg>
        <pc:cxnChg chg="add mod">
          <ac:chgData name="Kamil Roman" userId="1d000128-45c5-479a-a681-25307b570359" providerId="ADAL" clId="{E2D44002-E156-4E12-AAD2-495532EA9BD2}" dt="2021-10-24T20:44:38.669" v="197" actId="1036"/>
          <ac:cxnSpMkLst>
            <pc:docMk/>
            <pc:sldMk cId="1635926794" sldId="584"/>
            <ac:cxnSpMk id="24" creationId="{B3B678F4-56BF-4055-88D2-1BA6438C50E4}"/>
          </ac:cxnSpMkLst>
        </pc:cxnChg>
        <pc:cxnChg chg="add mod">
          <ac:chgData name="Kamil Roman" userId="1d000128-45c5-479a-a681-25307b570359" providerId="ADAL" clId="{E2D44002-E156-4E12-AAD2-495532EA9BD2}" dt="2021-10-24T20:44:38.669" v="197" actId="1036"/>
          <ac:cxnSpMkLst>
            <pc:docMk/>
            <pc:sldMk cId="1635926794" sldId="584"/>
            <ac:cxnSpMk id="25" creationId="{CA656646-38FC-4832-9C8E-C2B557790209}"/>
          </ac:cxnSpMkLst>
        </pc:cxnChg>
        <pc:cxnChg chg="add mod">
          <ac:chgData name="Kamil Roman" userId="1d000128-45c5-479a-a681-25307b570359" providerId="ADAL" clId="{E2D44002-E156-4E12-AAD2-495532EA9BD2}" dt="2021-10-24T20:44:38.669" v="197" actId="1036"/>
          <ac:cxnSpMkLst>
            <pc:docMk/>
            <pc:sldMk cId="1635926794" sldId="584"/>
            <ac:cxnSpMk id="26" creationId="{5523F490-A546-4F25-9098-E897D2F10DD5}"/>
          </ac:cxnSpMkLst>
        </pc:cxnChg>
        <pc:cxnChg chg="add mod">
          <ac:chgData name="Kamil Roman" userId="1d000128-45c5-479a-a681-25307b570359" providerId="ADAL" clId="{E2D44002-E156-4E12-AAD2-495532EA9BD2}" dt="2021-10-24T20:44:38.669" v="197" actId="1036"/>
          <ac:cxnSpMkLst>
            <pc:docMk/>
            <pc:sldMk cId="1635926794" sldId="584"/>
            <ac:cxnSpMk id="27" creationId="{E311709E-B0A4-4A6C-8F5A-57A739CA437B}"/>
          </ac:cxnSpMkLst>
        </pc:cxnChg>
        <pc:cxnChg chg="add mod">
          <ac:chgData name="Kamil Roman" userId="1d000128-45c5-479a-a681-25307b570359" providerId="ADAL" clId="{E2D44002-E156-4E12-AAD2-495532EA9BD2}" dt="2021-10-24T20:44:38.669" v="197" actId="1036"/>
          <ac:cxnSpMkLst>
            <pc:docMk/>
            <pc:sldMk cId="1635926794" sldId="584"/>
            <ac:cxnSpMk id="28" creationId="{907A740D-663A-4E72-91BC-A5DC2D5F282E}"/>
          </ac:cxnSpMkLst>
        </pc:cxnChg>
        <pc:cxnChg chg="add mod">
          <ac:chgData name="Kamil Roman" userId="1d000128-45c5-479a-a681-25307b570359" providerId="ADAL" clId="{E2D44002-E156-4E12-AAD2-495532EA9BD2}" dt="2021-10-24T20:44:38.669" v="197" actId="1036"/>
          <ac:cxnSpMkLst>
            <pc:docMk/>
            <pc:sldMk cId="1635926794" sldId="584"/>
            <ac:cxnSpMk id="35" creationId="{F2851157-3816-4DCF-8C45-1ED156BBD242}"/>
          </ac:cxnSpMkLst>
        </pc:cxnChg>
        <pc:cxnChg chg="add mod">
          <ac:chgData name="Kamil Roman" userId="1d000128-45c5-479a-a681-25307b570359" providerId="ADAL" clId="{E2D44002-E156-4E12-AAD2-495532EA9BD2}" dt="2021-10-24T20:44:38.669" v="197" actId="1036"/>
          <ac:cxnSpMkLst>
            <pc:docMk/>
            <pc:sldMk cId="1635926794" sldId="584"/>
            <ac:cxnSpMk id="37" creationId="{20524A86-8AF2-47AA-BEAD-C75AA097AAA3}"/>
          </ac:cxnSpMkLst>
        </pc:cxnChg>
        <pc:cxnChg chg="add mod">
          <ac:chgData name="Kamil Roman" userId="1d000128-45c5-479a-a681-25307b570359" providerId="ADAL" clId="{E2D44002-E156-4E12-AAD2-495532EA9BD2}" dt="2021-10-24T20:44:38.669" v="197" actId="1036"/>
          <ac:cxnSpMkLst>
            <pc:docMk/>
            <pc:sldMk cId="1635926794" sldId="584"/>
            <ac:cxnSpMk id="39" creationId="{53785B51-8A02-4811-AEBE-E3CBE662EB99}"/>
          </ac:cxnSpMkLst>
        </pc:cxnChg>
        <pc:cxnChg chg="add mod">
          <ac:chgData name="Kamil Roman" userId="1d000128-45c5-479a-a681-25307b570359" providerId="ADAL" clId="{E2D44002-E156-4E12-AAD2-495532EA9BD2}" dt="2021-10-24T20:44:38.669" v="197" actId="1036"/>
          <ac:cxnSpMkLst>
            <pc:docMk/>
            <pc:sldMk cId="1635926794" sldId="584"/>
            <ac:cxnSpMk id="42" creationId="{F0C49AB0-5826-4508-9332-711E34B0EF95}"/>
          </ac:cxnSpMkLst>
        </pc:cxnChg>
        <pc:cxnChg chg="add mod">
          <ac:chgData name="Kamil Roman" userId="1d000128-45c5-479a-a681-25307b570359" providerId="ADAL" clId="{E2D44002-E156-4E12-AAD2-495532EA9BD2}" dt="2021-10-24T20:44:38.669" v="197" actId="1036"/>
          <ac:cxnSpMkLst>
            <pc:docMk/>
            <pc:sldMk cId="1635926794" sldId="584"/>
            <ac:cxnSpMk id="43" creationId="{99C4D74A-2855-4FD0-BF38-E6C1A39CFB8C}"/>
          </ac:cxnSpMkLst>
        </pc:cxnChg>
        <pc:cxnChg chg="add mod">
          <ac:chgData name="Kamil Roman" userId="1d000128-45c5-479a-a681-25307b570359" providerId="ADAL" clId="{E2D44002-E156-4E12-AAD2-495532EA9BD2}" dt="2021-10-24T20:44:38.669" v="197" actId="1036"/>
          <ac:cxnSpMkLst>
            <pc:docMk/>
            <pc:sldMk cId="1635926794" sldId="584"/>
            <ac:cxnSpMk id="44" creationId="{04DD0F51-2FC7-431A-8BF6-3FF7BE13F32F}"/>
          </ac:cxnSpMkLst>
        </pc:cxnChg>
        <pc:cxnChg chg="add mod">
          <ac:chgData name="Kamil Roman" userId="1d000128-45c5-479a-a681-25307b570359" providerId="ADAL" clId="{E2D44002-E156-4E12-AAD2-495532EA9BD2}" dt="2021-10-24T20:44:38.669" v="197" actId="1036"/>
          <ac:cxnSpMkLst>
            <pc:docMk/>
            <pc:sldMk cId="1635926794" sldId="584"/>
            <ac:cxnSpMk id="45" creationId="{6B7C1979-A804-4FEC-88C9-F86C63B8F7EE}"/>
          </ac:cxnSpMkLst>
        </pc:cxnChg>
        <pc:cxnChg chg="add mod">
          <ac:chgData name="Kamil Roman" userId="1d000128-45c5-479a-a681-25307b570359" providerId="ADAL" clId="{E2D44002-E156-4E12-AAD2-495532EA9BD2}" dt="2021-10-24T20:44:38.669" v="197" actId="1036"/>
          <ac:cxnSpMkLst>
            <pc:docMk/>
            <pc:sldMk cId="1635926794" sldId="584"/>
            <ac:cxnSpMk id="46" creationId="{8EF07408-8BB0-4025-A6ED-B53164692B67}"/>
          </ac:cxnSpMkLst>
        </pc:cxnChg>
        <pc:cxnChg chg="add mod">
          <ac:chgData name="Kamil Roman" userId="1d000128-45c5-479a-a681-25307b570359" providerId="ADAL" clId="{E2D44002-E156-4E12-AAD2-495532EA9BD2}" dt="2021-10-24T20:44:38.669" v="197" actId="1036"/>
          <ac:cxnSpMkLst>
            <pc:docMk/>
            <pc:sldMk cId="1635926794" sldId="584"/>
            <ac:cxnSpMk id="47" creationId="{55E15A42-00FF-4F76-80D8-E9AE6F1F2007}"/>
          </ac:cxnSpMkLst>
        </pc:cxnChg>
        <pc:cxnChg chg="add mod">
          <ac:chgData name="Kamil Roman" userId="1d000128-45c5-479a-a681-25307b570359" providerId="ADAL" clId="{E2D44002-E156-4E12-AAD2-495532EA9BD2}" dt="2021-10-24T20:44:38.669" v="197" actId="1036"/>
          <ac:cxnSpMkLst>
            <pc:docMk/>
            <pc:sldMk cId="1635926794" sldId="584"/>
            <ac:cxnSpMk id="48" creationId="{C486155A-C3F5-4F0A-A49A-66CC93853EDE}"/>
          </ac:cxnSpMkLst>
        </pc:cxnChg>
        <pc:cxnChg chg="add mod">
          <ac:chgData name="Kamil Roman" userId="1d000128-45c5-479a-a681-25307b570359" providerId="ADAL" clId="{E2D44002-E156-4E12-AAD2-495532EA9BD2}" dt="2021-10-24T20:44:38.669" v="197" actId="1036"/>
          <ac:cxnSpMkLst>
            <pc:docMk/>
            <pc:sldMk cId="1635926794" sldId="584"/>
            <ac:cxnSpMk id="49" creationId="{EF943707-0E47-4B1F-9EED-7CBAD4936424}"/>
          </ac:cxnSpMkLst>
        </pc:cxnChg>
        <pc:cxnChg chg="add mod">
          <ac:chgData name="Kamil Roman" userId="1d000128-45c5-479a-a681-25307b570359" providerId="ADAL" clId="{E2D44002-E156-4E12-AAD2-495532EA9BD2}" dt="2021-10-24T20:44:38.669" v="197" actId="1036"/>
          <ac:cxnSpMkLst>
            <pc:docMk/>
            <pc:sldMk cId="1635926794" sldId="584"/>
            <ac:cxnSpMk id="50" creationId="{CE3924D8-9EFA-4C49-B724-0944E2000B12}"/>
          </ac:cxnSpMkLst>
        </pc:cxnChg>
        <pc:cxnChg chg="add mod">
          <ac:chgData name="Kamil Roman" userId="1d000128-45c5-479a-a681-25307b570359" providerId="ADAL" clId="{E2D44002-E156-4E12-AAD2-495532EA9BD2}" dt="2021-10-24T20:44:38.669" v="197" actId="1036"/>
          <ac:cxnSpMkLst>
            <pc:docMk/>
            <pc:sldMk cId="1635926794" sldId="584"/>
            <ac:cxnSpMk id="51" creationId="{CC7542E8-ADF6-4DEC-A271-80362887F6E5}"/>
          </ac:cxnSpMkLst>
        </pc:cxnChg>
        <pc:cxnChg chg="add mod">
          <ac:chgData name="Kamil Roman" userId="1d000128-45c5-479a-a681-25307b570359" providerId="ADAL" clId="{E2D44002-E156-4E12-AAD2-495532EA9BD2}" dt="2021-10-24T20:44:38.669" v="197" actId="1036"/>
          <ac:cxnSpMkLst>
            <pc:docMk/>
            <pc:sldMk cId="1635926794" sldId="584"/>
            <ac:cxnSpMk id="52" creationId="{AAE67789-3B55-454D-91ED-B63C09D50297}"/>
          </ac:cxnSpMkLst>
        </pc:cxnChg>
        <pc:cxnChg chg="add mod">
          <ac:chgData name="Kamil Roman" userId="1d000128-45c5-479a-a681-25307b570359" providerId="ADAL" clId="{E2D44002-E156-4E12-AAD2-495532EA9BD2}" dt="2021-10-24T20:44:38.669" v="197" actId="1036"/>
          <ac:cxnSpMkLst>
            <pc:docMk/>
            <pc:sldMk cId="1635926794" sldId="584"/>
            <ac:cxnSpMk id="53" creationId="{91E34661-74D1-4B52-95F8-0378EE4F6BBF}"/>
          </ac:cxnSpMkLst>
        </pc:cxnChg>
        <pc:cxnChg chg="add mod">
          <ac:chgData name="Kamil Roman" userId="1d000128-45c5-479a-a681-25307b570359" providerId="ADAL" clId="{E2D44002-E156-4E12-AAD2-495532EA9BD2}" dt="2021-10-24T20:44:38.669" v="197" actId="1036"/>
          <ac:cxnSpMkLst>
            <pc:docMk/>
            <pc:sldMk cId="1635926794" sldId="584"/>
            <ac:cxnSpMk id="62" creationId="{D0F4A370-3FF1-45F1-9EDC-AB7D4394DF97}"/>
          </ac:cxnSpMkLst>
        </pc:cxnChg>
        <pc:cxnChg chg="add mod">
          <ac:chgData name="Kamil Roman" userId="1d000128-45c5-479a-a681-25307b570359" providerId="ADAL" clId="{E2D44002-E156-4E12-AAD2-495532EA9BD2}" dt="2021-10-24T20:44:38.669" v="197" actId="1036"/>
          <ac:cxnSpMkLst>
            <pc:docMk/>
            <pc:sldMk cId="1635926794" sldId="584"/>
            <ac:cxnSpMk id="66" creationId="{06A14C3C-A176-47CE-A0F8-3FB37991DD6B}"/>
          </ac:cxnSpMkLst>
        </pc:cxnChg>
      </pc:sldChg>
      <pc:sldMasterChg chg="addSldLayout delSldLayout">
        <pc:chgData name="Kamil Roman" userId="1d000128-45c5-479a-a681-25307b570359" providerId="ADAL" clId="{E2D44002-E156-4E12-AAD2-495532EA9BD2}" dt="2021-10-24T20:49:08.455" v="213" actId="2696"/>
        <pc:sldMasterMkLst>
          <pc:docMk/>
          <pc:sldMasterMk cId="497142718" sldId="2147483660"/>
        </pc:sldMasterMkLst>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734D0C3C-05AD-4168-B051-01EDC957D7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86209B15-3FD0-4C74-9462-3B060C3CFD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CB98E6-D24C-43B4-9191-682847454477}" type="datetimeFigureOut">
              <a:rPr lang="pl-PL" smtClean="0"/>
              <a:t>16.12.2021</a:t>
            </a:fld>
            <a:endParaRPr lang="pl-PL"/>
          </a:p>
        </p:txBody>
      </p:sp>
      <p:sp>
        <p:nvSpPr>
          <p:cNvPr id="4" name="Symbol zastępczy stopki 3">
            <a:extLst>
              <a:ext uri="{FF2B5EF4-FFF2-40B4-BE49-F238E27FC236}">
                <a16:creationId xmlns:a16="http://schemas.microsoft.com/office/drawing/2014/main" id="{F2949FD4-7C30-4E98-8995-FC230FAF43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D49E5D21-6466-471E-838F-57BC1A80E29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0A88C5-CE7F-4118-BD17-FBF7E329E086}" type="slidenum">
              <a:rPr lang="pl-PL" smtClean="0"/>
              <a:t>‹#›</a:t>
            </a:fld>
            <a:endParaRPr lang="pl-PL"/>
          </a:p>
        </p:txBody>
      </p:sp>
    </p:spTree>
    <p:extLst>
      <p:ext uri="{BB962C8B-B14F-4D97-AF65-F5344CB8AC3E}">
        <p14:creationId xmlns:p14="http://schemas.microsoft.com/office/powerpoint/2010/main" val="20830814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2048-D0F7-4C08-85A2-C1734DC8CC97}" type="datetimeFigureOut">
              <a:rPr lang="pl-PL" smtClean="0"/>
              <a:t>16.12.2021</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8D4360-A48C-4E70-9EA5-8232F10F2851}" type="slidenum">
              <a:rPr lang="pl-PL" smtClean="0"/>
              <a:t>‹#›</a:t>
            </a:fld>
            <a:endParaRPr lang="pl-PL"/>
          </a:p>
        </p:txBody>
      </p:sp>
    </p:spTree>
    <p:extLst>
      <p:ext uri="{BB962C8B-B14F-4D97-AF65-F5344CB8AC3E}">
        <p14:creationId xmlns:p14="http://schemas.microsoft.com/office/powerpoint/2010/main" val="22858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this module was prepared as part of the All Hands On Deck (AHOD) project, activity IO2A3. </a:t>
            </a:r>
            <a:endParaRPr lang="pl-PL" dirty="0"/>
          </a:p>
          <a:p>
            <a:r>
              <a:rPr lang="en-US" dirty="0"/>
              <a:t>The substantive transmission of the manual is the absolute minimum of sailing knowledge necessary to build a small boat in workshop conditions. </a:t>
            </a:r>
            <a:endParaRPr lang="pl-PL" dirty="0"/>
          </a:p>
          <a:p>
            <a:r>
              <a:rPr lang="en-US" dirty="0"/>
              <a:t>This portion of the message should be assimilated by every hobbyist of sailing. </a:t>
            </a:r>
            <a:endParaRPr lang="pl-PL" dirty="0"/>
          </a:p>
          <a:p>
            <a:r>
              <a:rPr lang="en-US" dirty="0"/>
              <a:t>This is also what every enthusiast of this sport should know to understand roughly the principles of sailing boat construction. </a:t>
            </a:r>
            <a:endParaRPr lang="pl-PL" dirty="0"/>
          </a:p>
          <a:p>
            <a:r>
              <a:rPr lang="en-US" dirty="0"/>
              <a:t>Every sailing enthusiast should improve their skills, looking for the best technique for building their dream boat. </a:t>
            </a:r>
            <a:endParaRPr lang="pl-PL" dirty="0"/>
          </a:p>
          <a:p>
            <a:r>
              <a:rPr lang="en-US" dirty="0"/>
              <a:t>This can be learned in two ways: either through painstaking practice or from public experience. For those who prefer the desire to acquire reliable knowledge over to the written word, further chapters are intended.</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a:t>
            </a:fld>
            <a:endParaRPr lang="pl-PL"/>
          </a:p>
        </p:txBody>
      </p:sp>
    </p:spTree>
    <p:extLst>
      <p:ext uri="{BB962C8B-B14F-4D97-AF65-F5344CB8AC3E}">
        <p14:creationId xmlns:p14="http://schemas.microsoft.com/office/powerpoint/2010/main" val="33768413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At this stage, the concept of the moment of inertia should be mentioned as it is at a later stage of the beam deflection calculations that indirectly takes into account the normal stresses induced during the operation of this process. </a:t>
            </a:r>
            <a:endParaRPr lang="pl-PL" dirty="0"/>
          </a:p>
          <a:p>
            <a:r>
              <a:rPr lang="en-US" dirty="0"/>
              <a:t>The moment of inertia is denoted by the letter J with the appropriate index at the bottom, for the axis it is l, for the pole 0. </a:t>
            </a:r>
            <a:endParaRPr lang="pl-PL" dirty="0"/>
          </a:p>
          <a:p>
            <a:r>
              <a:rPr lang="en-US" dirty="0"/>
              <a:t>The moment of inertia of the figure with respect to any pole 0 is the sum of the products of the individual elementary fields and the squares of their distances from this pole. </a:t>
            </a:r>
            <a:endParaRPr lang="pl-PL" dirty="0"/>
          </a:p>
          <a:p>
            <a:r>
              <a:rPr lang="en-US" dirty="0"/>
              <a:t>The moment of inertia of the figure with respect to any axis l is the sum of the products of the individual elementary fields (Δ𝑆1 </a:t>
            </a:r>
            <a:r>
              <a:rPr lang="pl-PL" dirty="0"/>
              <a:t>to</a:t>
            </a:r>
            <a:r>
              <a:rPr lang="en-US" dirty="0"/>
              <a:t> Δ𝑆𝑛) and the squares of the distance from that axis. </a:t>
            </a:r>
            <a:endParaRPr lang="pl-PL" dirty="0"/>
          </a:p>
          <a:p>
            <a:r>
              <a:rPr lang="en-US" dirty="0"/>
              <a:t>The formula for the moment of inertia is given below.</a:t>
            </a:r>
            <a:endParaRPr lang="pl-PL" dirty="0"/>
          </a:p>
        </p:txBody>
      </p:sp>
      <p:sp>
        <p:nvSpPr>
          <p:cNvPr id="4" name="Symbol zastępczy numeru slajdu 3"/>
          <p:cNvSpPr>
            <a:spLocks noGrp="1"/>
          </p:cNvSpPr>
          <p:nvPr>
            <p:ph type="sldNum" sz="quarter" idx="5"/>
          </p:nvPr>
        </p:nvSpPr>
        <p:spPr/>
        <p:txBody>
          <a:bodyPr/>
          <a:lstStyle/>
          <a:p>
            <a:fld id="{A837D28F-AD20-E94E-AD43-CB33538D64EE}" type="slidenum">
              <a:rPr lang="pl-PL" smtClean="0"/>
              <a:t>10</a:t>
            </a:fld>
            <a:endParaRPr lang="pl-PL"/>
          </a:p>
        </p:txBody>
      </p:sp>
    </p:spTree>
    <p:extLst>
      <p:ext uri="{BB962C8B-B14F-4D97-AF65-F5344CB8AC3E}">
        <p14:creationId xmlns:p14="http://schemas.microsoft.com/office/powerpoint/2010/main" val="143797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designing a beam for bending, it is necessary to take into account the strength index. </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factor of the bending strength of a section is the ratio of the moment of inertia of this section with respect to the neutral axis to the distance of the outermost layers from this axis. </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bending section modulus is marked with the letter W with the appropriate index at the bottom, characterizing the moment axis. The formula for the durability index is given below.</a:t>
            </a:r>
            <a:endParaRPr lang="pl-PL" sz="1200" kern="1200" dirty="0">
              <a:solidFill>
                <a:schemeClr val="tx1"/>
              </a:solidFill>
              <a:effectLst/>
              <a:latin typeface="+mn-lt"/>
              <a:ea typeface="+mn-ea"/>
              <a:cs typeface="+mn-cs"/>
            </a:endParaRPr>
          </a:p>
          <a:p>
            <a:endParaRPr lang="pl-PL" dirty="0"/>
          </a:p>
          <a:p>
            <a:r>
              <a:rPr lang="en-US" dirty="0"/>
              <a:t>The factor of the section bending strength is the ratio of the moment of inertia of this section with respect to the neutral axis to the distance of the outermost layers from this axis.</a:t>
            </a:r>
            <a:endParaRPr lang="pl-PL" dirty="0"/>
          </a:p>
          <a:p>
            <a:r>
              <a:rPr lang="pl-PL" dirty="0"/>
              <a:t>In the </a:t>
            </a:r>
            <a:r>
              <a:rPr lang="pl-PL" dirty="0" err="1"/>
              <a:t>forrmula</a:t>
            </a:r>
            <a:r>
              <a:rPr lang="pl-PL" dirty="0"/>
              <a:t> we </a:t>
            </a:r>
            <a:r>
              <a:rPr lang="pl-PL" dirty="0" err="1"/>
              <a:t>have</a:t>
            </a:r>
            <a:r>
              <a:rPr lang="pl-PL" dirty="0"/>
              <a:t> </a:t>
            </a:r>
            <a:r>
              <a:rPr lang="pl-PL" dirty="0" err="1"/>
              <a:t>got</a:t>
            </a:r>
            <a:endParaRPr lang="en-US" dirty="0"/>
          </a:p>
          <a:p>
            <a:r>
              <a:rPr lang="en-US" dirty="0"/>
              <a:t>𝑊=𝐽</a:t>
            </a:r>
            <a:r>
              <a:rPr lang="pl-PL" dirty="0"/>
              <a:t> </a:t>
            </a:r>
            <a:r>
              <a:rPr lang="pl-PL" sz="1200" b="0" i="0" kern="1200" dirty="0" err="1">
                <a:solidFill>
                  <a:schemeClr val="tx1"/>
                </a:solidFill>
                <a:effectLst/>
                <a:latin typeface="+mn-lt"/>
                <a:ea typeface="+mn-ea"/>
                <a:cs typeface="+mn-cs"/>
              </a:rPr>
              <a:t>divided</a:t>
            </a:r>
            <a:r>
              <a:rPr lang="pl-PL" sz="1200" b="0" i="0" kern="1200" dirty="0">
                <a:solidFill>
                  <a:schemeClr val="tx1"/>
                </a:solidFill>
                <a:effectLst/>
                <a:latin typeface="+mn-lt"/>
                <a:ea typeface="+mn-ea"/>
                <a:cs typeface="+mn-cs"/>
              </a:rPr>
              <a:t> by </a:t>
            </a:r>
            <a:r>
              <a:rPr lang="en-US" dirty="0"/>
              <a:t>𝑒</a:t>
            </a:r>
          </a:p>
          <a:p>
            <a:endParaRPr lang="pl-PL" dirty="0"/>
          </a:p>
          <a:p>
            <a:r>
              <a:rPr lang="pl-PL" dirty="0" err="1"/>
              <a:t>Where</a:t>
            </a:r>
            <a:r>
              <a:rPr lang="pl-PL" dirty="0"/>
              <a:t> the:</a:t>
            </a:r>
            <a:endParaRPr lang="en-US" dirty="0"/>
          </a:p>
          <a:p>
            <a:r>
              <a:rPr lang="en-US" dirty="0"/>
              <a:t>J - moment of inertia of the beam section about the neutral axis in cm4</a:t>
            </a:r>
          </a:p>
          <a:p>
            <a:r>
              <a:rPr lang="en-US" dirty="0"/>
              <a:t>e - distance between the outermost layers (the farthest) from this axis, in cm </a:t>
            </a: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11</a:t>
            </a:fld>
            <a:endParaRPr lang="pl-PL"/>
          </a:p>
        </p:txBody>
      </p:sp>
    </p:spTree>
    <p:extLst>
      <p:ext uri="{BB962C8B-B14F-4D97-AF65-F5344CB8AC3E}">
        <p14:creationId xmlns:p14="http://schemas.microsoft.com/office/powerpoint/2010/main" val="30676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Depending on the cross-section of the analyzed structure, various dependencies apply.</a:t>
            </a:r>
            <a:endParaRPr lang="pl-PL" dirty="0"/>
          </a:p>
          <a:p>
            <a:r>
              <a:rPr lang="en-US" dirty="0"/>
              <a:t>For example, in the case of a square cross-section, both distances from the end layer are equal.</a:t>
            </a:r>
            <a:endParaRPr lang="pl-PL" dirty="0"/>
          </a:p>
          <a:p>
            <a:r>
              <a:rPr lang="en-US" dirty="0"/>
              <a:t>The formulas for the moments of inertia for the square cross-section are presented. </a:t>
            </a:r>
            <a:endParaRPr lang="pl-PL" dirty="0"/>
          </a:p>
          <a:p>
            <a:endParaRPr lang="pl-PL" dirty="0"/>
          </a:p>
          <a:p>
            <a:r>
              <a:rPr lang="en-US" dirty="0"/>
              <a:t>In the first paragraph the formulas for moments of inertia for a square cross-section was presented.</a:t>
            </a:r>
            <a:endParaRPr lang="pl-PL" dirty="0"/>
          </a:p>
          <a:p>
            <a:r>
              <a:rPr lang="en-US" dirty="0"/>
              <a:t>We can see that J x is equal to J y, because the horizontal and vertical dimension</a:t>
            </a:r>
            <a:r>
              <a:rPr lang="pl-PL" dirty="0"/>
              <a:t>s</a:t>
            </a:r>
            <a:r>
              <a:rPr lang="en-US" dirty="0"/>
              <a:t> </a:t>
            </a:r>
            <a:r>
              <a:rPr lang="pl-PL" dirty="0" err="1"/>
              <a:t>are</a:t>
            </a:r>
            <a:r>
              <a:rPr lang="pl-PL" dirty="0"/>
              <a:t> </a:t>
            </a:r>
            <a:r>
              <a:rPr lang="en-US" dirty="0"/>
              <a:t>the same.</a:t>
            </a:r>
            <a:endParaRPr lang="pl-PL" dirty="0"/>
          </a:p>
          <a:p>
            <a:endParaRPr lang="pl-PL" dirty="0"/>
          </a:p>
          <a:p>
            <a:r>
              <a:rPr lang="en-US" dirty="0"/>
              <a:t>The second paragraph, after taking the above formula into account enables the calculation of the bending strength index for the square cross-section was presented.</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12</a:t>
            </a:fld>
            <a:endParaRPr lang="pl-PL"/>
          </a:p>
        </p:txBody>
      </p:sp>
    </p:spTree>
    <p:extLst>
      <p:ext uri="{BB962C8B-B14F-4D97-AF65-F5344CB8AC3E}">
        <p14:creationId xmlns:p14="http://schemas.microsoft.com/office/powerpoint/2010/main" val="1409519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kern="1200" dirty="0">
                <a:solidFill>
                  <a:schemeClr val="tx1"/>
                </a:solidFill>
                <a:effectLst/>
                <a:latin typeface="+mn-lt"/>
                <a:ea typeface="+mn-ea"/>
                <a:cs typeface="+mn-cs"/>
              </a:rPr>
              <a:t>In the case of a rectangular section, this time </a:t>
            </a:r>
            <a:r>
              <a:rPr lang="en-US" sz="1200" i="1" kern="1200" dirty="0">
                <a:solidFill>
                  <a:schemeClr val="tx1"/>
                </a:solidFill>
                <a:effectLst/>
                <a:latin typeface="+mn-lt"/>
                <a:ea typeface="+mn-ea"/>
                <a:cs typeface="+mn-cs"/>
              </a:rPr>
              <a:t>J</a:t>
            </a:r>
            <a:r>
              <a:rPr lang="pl-PL" sz="1200" i="1" kern="1200" baseline="-25000" dirty="0">
                <a:solidFill>
                  <a:schemeClr val="tx1"/>
                </a:solidFill>
                <a:effectLst/>
                <a:latin typeface="+mn-lt"/>
                <a:ea typeface="+mn-ea"/>
                <a:cs typeface="+mn-cs"/>
              </a:rPr>
              <a:t> X </a:t>
            </a:r>
            <a:r>
              <a:rPr lang="en-US" sz="1200" kern="1200" dirty="0">
                <a:solidFill>
                  <a:schemeClr val="tx1"/>
                </a:solidFill>
                <a:effectLst/>
                <a:latin typeface="+mn-lt"/>
                <a:ea typeface="+mn-ea"/>
                <a:cs typeface="+mn-cs"/>
              </a:rPr>
              <a:t>does not equal </a:t>
            </a:r>
            <a:r>
              <a:rPr lang="en-US" sz="1200" i="1" kern="1200" dirty="0">
                <a:solidFill>
                  <a:schemeClr val="tx1"/>
                </a:solidFill>
                <a:effectLst/>
                <a:latin typeface="+mn-lt"/>
                <a:ea typeface="+mn-ea"/>
                <a:cs typeface="+mn-cs"/>
              </a:rPr>
              <a:t>J</a:t>
            </a:r>
            <a:r>
              <a:rPr lang="pl-PL" sz="1200" i="1" kern="1200" dirty="0">
                <a:solidFill>
                  <a:schemeClr val="tx1"/>
                </a:solidFill>
                <a:effectLst/>
                <a:latin typeface="+mn-lt"/>
                <a:ea typeface="+mn-ea"/>
                <a:cs typeface="+mn-cs"/>
              </a:rPr>
              <a:t> </a:t>
            </a:r>
            <a:r>
              <a:rPr lang="en-US" sz="1200" i="1" kern="1200" baseline="-250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 rectangular section, we take</a:t>
            </a:r>
            <a:r>
              <a:rPr lang="en-US" sz="1200" i="1" kern="1200" dirty="0">
                <a:solidFill>
                  <a:schemeClr val="tx1"/>
                </a:solidFill>
                <a:effectLst/>
                <a:latin typeface="+mn-lt"/>
                <a:ea typeface="+mn-ea"/>
                <a:cs typeface="+mn-cs"/>
              </a:rPr>
              <a:t> h</a:t>
            </a:r>
            <a:r>
              <a:rPr lang="en-US" sz="1200" kern="1200" dirty="0">
                <a:solidFill>
                  <a:schemeClr val="tx1"/>
                </a:solidFill>
                <a:effectLst/>
                <a:latin typeface="+mn-lt"/>
                <a:ea typeface="+mn-ea"/>
                <a:cs typeface="+mn-cs"/>
              </a:rPr>
              <a:t> into account for </a:t>
            </a:r>
            <a:r>
              <a:rPr lang="en-US" sz="1200" i="1" kern="12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and for y we take into account </a:t>
            </a:r>
            <a:r>
              <a:rPr lang="en-US" sz="1200" i="1"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 </a:t>
            </a:r>
            <a:endParaRPr lang="pl-P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Formulas for moments of inertia for a rectangular section.</a:t>
            </a:r>
            <a:endParaRPr lang="pl-PL" sz="1200" kern="1200" dirty="0">
              <a:solidFill>
                <a:schemeClr val="tx1"/>
              </a:solidFill>
              <a:effectLst/>
              <a:latin typeface="+mn-lt"/>
              <a:ea typeface="+mn-ea"/>
              <a:cs typeface="+mn-cs"/>
            </a:endParaRPr>
          </a:p>
          <a:p>
            <a:endParaRPr lang="pl-PL" dirty="0"/>
          </a:p>
          <a:p>
            <a:endParaRPr lang="pl-PL" dirty="0"/>
          </a:p>
          <a:p>
            <a:r>
              <a:rPr lang="en-US" dirty="0"/>
              <a:t>In the first paragraph the </a:t>
            </a:r>
            <a:r>
              <a:rPr lang="pl-PL" dirty="0"/>
              <a:t>i</a:t>
            </a:r>
            <a:r>
              <a:rPr lang="en-US" dirty="0"/>
              <a:t>n order to determine the strength index for a selected section, the formulas determining the moment of inertia for a given section should be taken into account. </a:t>
            </a:r>
            <a:endParaRPr lang="pl-PL" dirty="0"/>
          </a:p>
          <a:p>
            <a:r>
              <a:rPr lang="en-US" dirty="0"/>
              <a:t>The formula for the bending strength index for the square cross-section is presented below.</a:t>
            </a:r>
            <a:endParaRPr lang="pl-PL" dirty="0"/>
          </a:p>
          <a:p>
            <a:r>
              <a:rPr lang="en-US" dirty="0"/>
              <a:t>We can see that J x is</a:t>
            </a:r>
            <a:r>
              <a:rPr lang="pl-PL" dirty="0"/>
              <a:t> no</a:t>
            </a:r>
            <a:r>
              <a:rPr lang="en-US" dirty="0"/>
              <a:t> equal to J y, because the horizontal and vertical dimension</a:t>
            </a:r>
            <a:r>
              <a:rPr lang="pl-PL" dirty="0"/>
              <a:t>s </a:t>
            </a:r>
            <a:r>
              <a:rPr lang="pl-PL" dirty="0" err="1"/>
              <a:t>are</a:t>
            </a:r>
            <a:r>
              <a:rPr lang="en-US" dirty="0"/>
              <a:t> </a:t>
            </a:r>
            <a:r>
              <a:rPr lang="pl-PL" dirty="0"/>
              <a:t>not</a:t>
            </a:r>
            <a:r>
              <a:rPr lang="en-US" dirty="0"/>
              <a:t> the same.</a:t>
            </a:r>
            <a:endParaRPr lang="pl-PL" dirty="0"/>
          </a:p>
          <a:p>
            <a:endParaRPr lang="pl-PL" dirty="0"/>
          </a:p>
          <a:p>
            <a:r>
              <a:rPr lang="en-US" dirty="0"/>
              <a:t>The second paragraph, after Taking into account the above formula allows the calculation of the bending strength index for a rectangular </a:t>
            </a:r>
            <a:r>
              <a:rPr lang="en-US" sz="1200" dirty="0"/>
              <a:t>cross-section</a:t>
            </a:r>
            <a:r>
              <a:rPr lang="en-US" dirty="0"/>
              <a:t> was presented.</a:t>
            </a: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order to calculate the bending strength index for a rectangular section, the following relationship should be used.</a:t>
            </a:r>
            <a:endParaRPr lang="pl-PL" sz="1200" kern="1200" dirty="0">
              <a:solidFill>
                <a:schemeClr val="tx1"/>
              </a:solidFill>
              <a:effectLst/>
              <a:latin typeface="+mn-lt"/>
              <a:ea typeface="+mn-ea"/>
              <a:cs typeface="+mn-cs"/>
            </a:endParaRPr>
          </a:p>
          <a:p>
            <a:endParaRPr lang="pl-PL" dirty="0"/>
          </a:p>
          <a:p>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13</a:t>
            </a:fld>
            <a:endParaRPr lang="pl-PL"/>
          </a:p>
        </p:txBody>
      </p:sp>
    </p:spTree>
    <p:extLst>
      <p:ext uri="{BB962C8B-B14F-4D97-AF65-F5344CB8AC3E}">
        <p14:creationId xmlns:p14="http://schemas.microsoft.com/office/powerpoint/2010/main" val="2217161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values of normal stresses in the cross-sections of the beam depend on the bending moment as well as the dimensions and shape of the beam. In order to meet the safety condition of the bending beam, the stresses in the beam must not exceed the allowable bending stress </a:t>
            </a:r>
            <a:r>
              <a:rPr lang="en-US" sz="1200" i="1" kern="1200" dirty="0">
                <a:solidFill>
                  <a:schemeClr val="tx1"/>
                </a:solidFill>
                <a:effectLst/>
                <a:latin typeface="+mn-lt"/>
                <a:ea typeface="+mn-ea"/>
                <a:cs typeface="+mn-cs"/>
              </a:rPr>
              <a:t>k</a:t>
            </a:r>
            <a:r>
              <a:rPr lang="en-US" sz="1200" i="1" kern="1200" baseline="-250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The </a:t>
            </a:r>
            <a:r>
              <a:rPr lang="en-US" sz="1200" i="1" kern="1200" dirty="0">
                <a:solidFill>
                  <a:schemeClr val="tx1"/>
                </a:solidFill>
                <a:effectLst/>
                <a:latin typeface="+mn-lt"/>
                <a:ea typeface="+mn-ea"/>
                <a:cs typeface="+mn-cs"/>
              </a:rPr>
              <a:t>k</a:t>
            </a:r>
            <a:r>
              <a:rPr lang="en-US" sz="1200" i="1" kern="1200" baseline="-250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 value is most often determined during experimental tests, during a static tensile or compression test (</a:t>
            </a:r>
            <a:r>
              <a:rPr lang="en-US" sz="1200" i="1" kern="1200" dirty="0">
                <a:solidFill>
                  <a:schemeClr val="tx1"/>
                </a:solidFill>
                <a:effectLst/>
                <a:latin typeface="+mn-lt"/>
                <a:ea typeface="+mn-ea"/>
                <a:cs typeface="+mn-cs"/>
              </a:rPr>
              <a:t>k</a:t>
            </a:r>
            <a:r>
              <a:rPr lang="en-US" sz="1200" i="1" kern="1200" baseline="-25000" dirty="0">
                <a:solidFill>
                  <a:schemeClr val="tx1"/>
                </a:solidFill>
                <a:effectLst/>
                <a:latin typeface="+mn-lt"/>
                <a:ea typeface="+mn-ea"/>
                <a:cs typeface="+mn-cs"/>
              </a:rPr>
              <a:t>g</a:t>
            </a:r>
            <a:r>
              <a:rPr lang="en-US" sz="1200" kern="1200" dirty="0">
                <a:solidFill>
                  <a:schemeClr val="tx1"/>
                </a:solidFill>
                <a:effectLst/>
                <a:latin typeface="+mn-lt"/>
                <a:ea typeface="+mn-ea"/>
                <a:cs typeface="+mn-cs"/>
              </a:rPr>
              <a:t>&gt;</a:t>
            </a:r>
            <a:r>
              <a:rPr lang="en-US" sz="1200" i="1" kern="1200" dirty="0" err="1">
                <a:solidFill>
                  <a:schemeClr val="tx1"/>
                </a:solidFill>
                <a:effectLst/>
                <a:latin typeface="+mn-lt"/>
                <a:ea typeface="+mn-ea"/>
                <a:cs typeface="+mn-cs"/>
              </a:rPr>
              <a:t>k</a:t>
            </a:r>
            <a:r>
              <a:rPr lang="en-US" sz="1200" i="1" kern="1200" baseline="-25000" dirty="0" err="1">
                <a:solidFill>
                  <a:schemeClr val="tx1"/>
                </a:solidFill>
                <a:effectLst/>
                <a:latin typeface="+mn-lt"/>
                <a:ea typeface="+mn-ea"/>
                <a:cs typeface="+mn-cs"/>
              </a:rPr>
              <a:t>r</a:t>
            </a:r>
            <a:r>
              <a:rPr lang="en-US" sz="1200" kern="1200" dirty="0">
                <a:solidFill>
                  <a:schemeClr val="tx1"/>
                </a:solidFill>
                <a:effectLst/>
                <a:latin typeface="+mn-lt"/>
                <a:ea typeface="+mn-ea"/>
                <a:cs typeface="+mn-cs"/>
              </a:rPr>
              <a:t>). Allowable stresses in bending beams should not exceed the critical values, which means that the following relationship should be maintained.</a:t>
            </a:r>
            <a:endParaRPr lang="pl-P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two basic strength conditions that must be met while bending. Strength condition - a given part must not be damaged during operation. Stiffness condition - deformations of a given part must be as small as possible, and certainly elastic. The first of the conditions will be met when the real stresses in the beam sections are lower than the allowable stresses. During operation, the beam deforms (from rectilinear to curvilinear) in a controlled manner, which is referred to as the deflection line of the beam axis.</a:t>
            </a:r>
            <a:endParaRPr lang="pl-PL" sz="1200" kern="1200" dirty="0">
              <a:solidFill>
                <a:schemeClr val="tx1"/>
              </a:solidFill>
              <a:effectLst/>
              <a:latin typeface="+mn-lt"/>
              <a:ea typeface="+mn-ea"/>
              <a:cs typeface="+mn-cs"/>
            </a:endParaRP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14</a:t>
            </a:fld>
            <a:endParaRPr lang="pl-PL"/>
          </a:p>
        </p:txBody>
      </p:sp>
    </p:spTree>
    <p:extLst>
      <p:ext uri="{BB962C8B-B14F-4D97-AF65-F5344CB8AC3E}">
        <p14:creationId xmlns:p14="http://schemas.microsoft.com/office/powerpoint/2010/main" val="2628305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beam deflection is the displacement of the center of gravity of the section in the direction perpendicular to the beam axis. The beam deflection arrow f defines the place of the greatest deflection of the beam. It is assumed that the arrow f does not exceed a certain value. Therefore, in practice, the deflection arrow f of the beam is looked for, because it proves the beam's stiffness. The permissible deflection, depending on the type and purpose of the structure, should not exceed 1/1000 to 1/200 of the beam span. The beam deflection line is presented in Figure.</a:t>
            </a:r>
            <a:endParaRPr lang="pl-PL" sz="1200" kern="1200" dirty="0">
              <a:solidFill>
                <a:schemeClr val="tx1"/>
              </a:solidFill>
              <a:effectLst/>
              <a:latin typeface="+mn-lt"/>
              <a:ea typeface="+mn-ea"/>
              <a:cs typeface="+mn-cs"/>
            </a:endParaRP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beams of uniform bending strength, the normal stresses in each section are equal. For construction purposes, the design of a beam with uniform bending strength requires the use of a variable cross section of the beam, where at each point the ratio of the bending moment to the section modulus is equal to the allowable bending stress. This use of a variable cross-section of the beam allows an economical approach to the design of the beam being bent, while maintaining a uniform bending strength.</a:t>
            </a:r>
            <a:endParaRPr lang="pl-PL" sz="1200" kern="1200" dirty="0">
              <a:solidFill>
                <a:schemeClr val="tx1"/>
              </a:solidFill>
              <a:effectLst/>
              <a:latin typeface="+mn-lt"/>
              <a:ea typeface="+mn-ea"/>
              <a:cs typeface="+mn-cs"/>
            </a:endParaRPr>
          </a:p>
          <a:p>
            <a:endParaRPr lang="pl-PL"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15</a:t>
            </a:fld>
            <a:endParaRPr lang="pl-PL"/>
          </a:p>
        </p:txBody>
      </p:sp>
    </p:spTree>
    <p:extLst>
      <p:ext uri="{BB962C8B-B14F-4D97-AF65-F5344CB8AC3E}">
        <p14:creationId xmlns:p14="http://schemas.microsoft.com/office/powerpoint/2010/main" val="1479772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Individual structural elements transfer certain loads during operation. </a:t>
            </a:r>
            <a:endParaRPr lang="pl-PL" dirty="0"/>
          </a:p>
          <a:p>
            <a:r>
              <a:rPr lang="en-US" dirty="0"/>
              <a:t>Therefore, certain stresses (known as real) prevail in these elements. </a:t>
            </a:r>
            <a:endParaRPr lang="pl-PL" dirty="0"/>
          </a:p>
          <a:p>
            <a:r>
              <a:rPr lang="en-US" dirty="0"/>
              <a:t>These </a:t>
            </a:r>
            <a:r>
              <a:rPr lang="en-US" sz="1200" kern="1200" dirty="0">
                <a:solidFill>
                  <a:schemeClr val="tx1"/>
                </a:solidFill>
                <a:latin typeface="+mn-lt"/>
                <a:ea typeface="+mn-ea"/>
                <a:cs typeface="+mn-cs"/>
              </a:rPr>
              <a:t>actual stresses must be smaller than the strength limit, but also below the yield strength. </a:t>
            </a:r>
            <a:endParaRPr lang="pl-PL" sz="1200" kern="1200" dirty="0">
              <a:solidFill>
                <a:schemeClr val="tx1"/>
              </a:solidFill>
              <a:latin typeface="+mn-lt"/>
              <a:ea typeface="+mn-ea"/>
              <a:cs typeface="+mn-cs"/>
            </a:endParaRPr>
          </a:p>
          <a:p>
            <a:r>
              <a:rPr lang="pl-PL" sz="1200" kern="1200" dirty="0">
                <a:solidFill>
                  <a:schemeClr val="tx1"/>
                </a:solidFill>
                <a:latin typeface="+mn-lt"/>
                <a:ea typeface="+mn-ea"/>
                <a:cs typeface="+mn-cs"/>
              </a:rPr>
              <a:t>W</a:t>
            </a:r>
            <a:r>
              <a:rPr lang="en-US" sz="1200" kern="1200" dirty="0">
                <a:solidFill>
                  <a:schemeClr val="tx1"/>
                </a:solidFill>
                <a:latin typeface="+mn-lt"/>
                <a:ea typeface="+mn-ea"/>
                <a:cs typeface="+mn-cs"/>
              </a:rPr>
              <a:t>hen strength </a:t>
            </a:r>
            <a:r>
              <a:rPr lang="pl-PL" sz="1200" kern="1200" dirty="0" err="1">
                <a:solidFill>
                  <a:schemeClr val="tx1"/>
                </a:solidFill>
                <a:latin typeface="+mn-lt"/>
                <a:ea typeface="+mn-ea"/>
                <a:cs typeface="+mn-cs"/>
              </a:rPr>
              <a:t>is</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calculated</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there</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is</a:t>
            </a:r>
            <a:r>
              <a:rPr lang="en-US" sz="1200" kern="1200" dirty="0">
                <a:solidFill>
                  <a:schemeClr val="tx1"/>
                </a:solidFill>
                <a:latin typeface="+mn-lt"/>
                <a:ea typeface="+mn-ea"/>
                <a:cs typeface="+mn-cs"/>
              </a:rPr>
              <a:t> need</a:t>
            </a:r>
            <a:r>
              <a:rPr lang="pl-PL" sz="1200" kern="1200" dirty="0" err="1">
                <a:solidFill>
                  <a:schemeClr val="tx1"/>
                </a:solidFill>
                <a:latin typeface="+mn-lt"/>
                <a:ea typeface="+mn-ea"/>
                <a:cs typeface="+mn-cs"/>
              </a:rPr>
              <a:t>ed</a:t>
            </a:r>
            <a:r>
              <a:rPr lang="en-US" sz="1200" kern="1200" dirty="0">
                <a:solidFill>
                  <a:schemeClr val="tx1"/>
                </a:solidFill>
                <a:latin typeface="+mn-lt"/>
                <a:ea typeface="+mn-ea"/>
                <a:cs typeface="+mn-cs"/>
              </a:rPr>
              <a:t> to remember about: </a:t>
            </a:r>
          </a:p>
          <a:p>
            <a:r>
              <a:rPr lang="pl-PL" sz="1200" kern="1200" dirty="0">
                <a:solidFill>
                  <a:schemeClr val="tx1"/>
                </a:solidFill>
                <a:latin typeface="+mn-lt"/>
                <a:ea typeface="+mn-ea"/>
                <a:cs typeface="+mn-cs"/>
              </a:rPr>
              <a:t>1. </a:t>
            </a:r>
            <a:r>
              <a:rPr lang="en-US" sz="1200" kern="1200" dirty="0">
                <a:solidFill>
                  <a:schemeClr val="tx1"/>
                </a:solidFill>
                <a:latin typeface="+mn-lt"/>
                <a:ea typeface="+mn-ea"/>
                <a:cs typeface="+mn-cs"/>
              </a:rPr>
              <a:t>Strength condition - a given part must not be damaged during operation,</a:t>
            </a:r>
          </a:p>
          <a:p>
            <a:r>
              <a:rPr lang="pl-PL" sz="1200" kern="1200" dirty="0">
                <a:solidFill>
                  <a:schemeClr val="tx1"/>
                </a:solidFill>
                <a:latin typeface="+mn-lt"/>
                <a:ea typeface="+mn-ea"/>
                <a:cs typeface="+mn-cs"/>
              </a:rPr>
              <a:t>2. </a:t>
            </a:r>
            <a:r>
              <a:rPr lang="en-US" sz="1200" kern="1200" dirty="0">
                <a:solidFill>
                  <a:schemeClr val="tx1"/>
                </a:solidFill>
                <a:latin typeface="+mn-lt"/>
                <a:ea typeface="+mn-ea"/>
                <a:cs typeface="+mn-cs"/>
              </a:rPr>
              <a:t>Stiffness condition - deformations of a given part must be as small as possible, and certainly elastic.</a:t>
            </a:r>
          </a:p>
          <a:p>
            <a:endParaRPr lang="pl-PL" sz="1200" kern="1200" dirty="0">
              <a:solidFill>
                <a:schemeClr val="tx1"/>
              </a:solidFill>
              <a:latin typeface="+mn-lt"/>
              <a:ea typeface="+mn-ea"/>
              <a:cs typeface="+mn-cs"/>
            </a:endParaRPr>
          </a:p>
        </p:txBody>
      </p:sp>
      <p:sp>
        <p:nvSpPr>
          <p:cNvPr id="4" name="Symbol zastępczy numeru slajdu 3"/>
          <p:cNvSpPr>
            <a:spLocks noGrp="1"/>
          </p:cNvSpPr>
          <p:nvPr>
            <p:ph type="sldNum" sz="quarter" idx="5"/>
          </p:nvPr>
        </p:nvSpPr>
        <p:spPr/>
        <p:txBody>
          <a:bodyPr/>
          <a:lstStyle/>
          <a:p>
            <a:fld id="{D38D4360-A48C-4E70-9EA5-8232F10F2851}" type="slidenum">
              <a:rPr lang="pl-PL" smtClean="0"/>
              <a:t>16</a:t>
            </a:fld>
            <a:endParaRPr lang="pl-PL"/>
          </a:p>
        </p:txBody>
      </p:sp>
    </p:spTree>
    <p:extLst>
      <p:ext uri="{BB962C8B-B14F-4D97-AF65-F5344CB8AC3E}">
        <p14:creationId xmlns:p14="http://schemas.microsoft.com/office/powerpoint/2010/main" val="389865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nSpc>
                <a:spcPct val="170000"/>
              </a:lnSpc>
            </a:pPr>
            <a:r>
              <a:rPr lang="en-US" sz="1200" dirty="0"/>
              <a:t>A factor of safety should be mentioned here.</a:t>
            </a:r>
          </a:p>
          <a:p>
            <a:pPr>
              <a:lnSpc>
                <a:spcPct val="170000"/>
              </a:lnSpc>
            </a:pPr>
            <a:r>
              <a:rPr lang="en-US" sz="1200" dirty="0"/>
              <a:t>The safety factor n is the number of times the allowable stress is less than the strength limit (for brittle materials) or the yield strength (for plastic materials).</a:t>
            </a:r>
          </a:p>
          <a:p>
            <a:pPr>
              <a:lnSpc>
                <a:spcPct val="170000"/>
              </a:lnSpc>
            </a:pPr>
            <a:r>
              <a:rPr lang="en-US" sz="1200" dirty="0"/>
              <a:t>As can be seen, it is a component of the allowable stresses </a:t>
            </a:r>
            <a:endParaRPr lang="pl-PL" sz="1200" dirty="0"/>
          </a:p>
          <a:p>
            <a:pPr>
              <a:lnSpc>
                <a:spcPct val="170000"/>
              </a:lnSpc>
            </a:pPr>
            <a:endParaRPr lang="en-US" sz="1200" dirty="0"/>
          </a:p>
          <a:p>
            <a:pPr>
              <a:lnSpc>
                <a:spcPct val="170000"/>
              </a:lnSpc>
            </a:pPr>
            <a:r>
              <a:rPr lang="en-US" sz="1200" dirty="0"/>
              <a:t>That is why the allowable stresses was adopted as a very important sentence.</a:t>
            </a:r>
          </a:p>
          <a:p>
            <a:pPr>
              <a:lnSpc>
                <a:spcPct val="170000"/>
              </a:lnSpc>
            </a:pPr>
            <a:r>
              <a:rPr lang="en-US" sz="1200" dirty="0"/>
              <a:t>Allowable stresses are stresses that can exist in a material without fear of breaking it.</a:t>
            </a:r>
          </a:p>
          <a:p>
            <a:pPr>
              <a:lnSpc>
                <a:spcPct val="170000"/>
              </a:lnSpc>
            </a:pPr>
            <a:r>
              <a:rPr lang="en-US" sz="1200" dirty="0"/>
              <a:t>When talking about the allowable stresses, we denote them with the letter k with the appropriate index.</a:t>
            </a:r>
          </a:p>
          <a:p>
            <a:pPr>
              <a:lnSpc>
                <a:spcPct val="170000"/>
              </a:lnSpc>
            </a:pPr>
            <a:r>
              <a:rPr lang="en-US" sz="1200" dirty="0"/>
              <a:t>The allowable stresses are those that will not cause damage.</a:t>
            </a:r>
            <a:endParaRPr lang="pl-PL" sz="1200" dirty="0"/>
          </a:p>
          <a:p>
            <a:pPr>
              <a:lnSpc>
                <a:spcPct val="170000"/>
              </a:lnSpc>
            </a:pPr>
            <a:endParaRPr lang="pl-PL" sz="1200" dirty="0"/>
          </a:p>
          <a:p>
            <a:endParaRPr lang="pl-PL" dirty="0"/>
          </a:p>
          <a:p>
            <a:r>
              <a:rPr lang="pl-PL" sz="1200" kern="1200" dirty="0">
                <a:solidFill>
                  <a:schemeClr val="tx1"/>
                </a:solidFill>
                <a:latin typeface="+mn-lt"/>
                <a:ea typeface="+mn-ea"/>
                <a:cs typeface="+mn-cs"/>
              </a:rPr>
              <a:t>In </a:t>
            </a:r>
            <a:r>
              <a:rPr lang="pl-PL" sz="1200" kern="1200" dirty="0" err="1">
                <a:solidFill>
                  <a:schemeClr val="tx1"/>
                </a:solidFill>
                <a:latin typeface="+mn-lt"/>
                <a:ea typeface="+mn-ea"/>
                <a:cs typeface="+mn-cs"/>
              </a:rPr>
              <a:t>equation</a:t>
            </a:r>
            <a:r>
              <a:rPr lang="pl-PL" sz="1200" kern="1200" dirty="0">
                <a:solidFill>
                  <a:schemeClr val="tx1"/>
                </a:solidFill>
                <a:latin typeface="+mn-lt"/>
                <a:ea typeface="+mn-ea"/>
                <a:cs typeface="+mn-cs"/>
              </a:rPr>
              <a:t> we </a:t>
            </a:r>
            <a:r>
              <a:rPr lang="pl-PL" sz="1200" kern="1200" dirty="0" err="1">
                <a:solidFill>
                  <a:schemeClr val="tx1"/>
                </a:solidFill>
                <a:latin typeface="+mn-lt"/>
                <a:ea typeface="+mn-ea"/>
                <a:cs typeface="+mn-cs"/>
              </a:rPr>
              <a:t>have</a:t>
            </a:r>
            <a:r>
              <a:rPr lang="pl-PL" sz="1200" kern="1200" dirty="0">
                <a:solidFill>
                  <a:schemeClr val="tx1"/>
                </a:solidFill>
                <a:latin typeface="+mn-lt"/>
                <a:ea typeface="+mn-ea"/>
                <a:cs typeface="+mn-cs"/>
              </a:rPr>
              <a:t> </a:t>
            </a:r>
            <a:r>
              <a:rPr lang="pl-PL" sz="1200" kern="1200" dirty="0" err="1">
                <a:solidFill>
                  <a:schemeClr val="tx1"/>
                </a:solidFill>
                <a:latin typeface="+mn-lt"/>
                <a:ea typeface="+mn-ea"/>
                <a:cs typeface="+mn-cs"/>
              </a:rPr>
              <a:t>got</a:t>
            </a:r>
            <a:r>
              <a:rPr lang="pl-PL" sz="1200" kern="1200" dirty="0">
                <a:solidFill>
                  <a:schemeClr val="tx1"/>
                </a:solidFill>
                <a:latin typeface="+mn-lt"/>
                <a:ea typeface="+mn-ea"/>
                <a:cs typeface="+mn-cs"/>
              </a:rPr>
              <a:t> 𝑎𝑙𝑙𝑜𝑤𝑎𝑏𝑙𝑒 𝑠𝑡𝑟𝑒𝑠𝑠𝑒𝑠 = 𝑠𝑡𝑟𝑒𝑛𝑔𝑡ℎ </a:t>
            </a:r>
            <a:r>
              <a:rPr lang="pl-PL" sz="1200" kern="1200" dirty="0" err="1">
                <a:solidFill>
                  <a:schemeClr val="tx1"/>
                </a:solidFill>
                <a:latin typeface="+mn-lt"/>
                <a:ea typeface="+mn-ea"/>
                <a:cs typeface="+mn-cs"/>
              </a:rPr>
              <a:t>or</a:t>
            </a:r>
            <a:r>
              <a:rPr lang="pl-PL" sz="1200" kern="1200" dirty="0">
                <a:solidFill>
                  <a:schemeClr val="tx1"/>
                </a:solidFill>
                <a:latin typeface="+mn-lt"/>
                <a:ea typeface="+mn-ea"/>
                <a:cs typeface="+mn-cs"/>
              </a:rPr>
              <a:t> 𝑝𝑙𝑎𝑠𝑡𝑖𝑐𝑖𝑡𝑦 𝑙𝑖𝑚𝑖𝑡 </a:t>
            </a:r>
            <a:r>
              <a:rPr lang="pl-PL" sz="1200" kern="1200" dirty="0" err="1">
                <a:solidFill>
                  <a:schemeClr val="tx1"/>
                </a:solidFill>
                <a:latin typeface="+mn-lt"/>
                <a:ea typeface="+mn-ea"/>
                <a:cs typeface="+mn-cs"/>
              </a:rPr>
              <a:t>divided</a:t>
            </a:r>
            <a:r>
              <a:rPr lang="pl-PL" sz="1200" kern="1200">
                <a:solidFill>
                  <a:schemeClr val="tx1"/>
                </a:solidFill>
                <a:latin typeface="+mn-lt"/>
                <a:ea typeface="+mn-ea"/>
                <a:cs typeface="+mn-cs"/>
              </a:rPr>
              <a:t> by the 𝑆𝑒𝑐𝑢𝑟𝑖𝑡𝑦 𝑓𝑎𝑐𝑡𝑜𝑟</a:t>
            </a:r>
          </a:p>
        </p:txBody>
      </p:sp>
      <p:sp>
        <p:nvSpPr>
          <p:cNvPr id="4" name="Symbol zastępczy numeru slajdu 3"/>
          <p:cNvSpPr>
            <a:spLocks noGrp="1"/>
          </p:cNvSpPr>
          <p:nvPr>
            <p:ph type="sldNum" sz="quarter" idx="5"/>
          </p:nvPr>
        </p:nvSpPr>
        <p:spPr/>
        <p:txBody>
          <a:bodyPr/>
          <a:lstStyle/>
          <a:p>
            <a:fld id="{D38D4360-A48C-4E70-9EA5-8232F10F2851}" type="slidenum">
              <a:rPr lang="pl-PL" smtClean="0"/>
              <a:t>17</a:t>
            </a:fld>
            <a:endParaRPr lang="pl-PL"/>
          </a:p>
        </p:txBody>
      </p:sp>
    </p:spTree>
    <p:extLst>
      <p:ext uri="{BB962C8B-B14F-4D97-AF65-F5344CB8AC3E}">
        <p14:creationId xmlns:p14="http://schemas.microsoft.com/office/powerpoint/2010/main" val="3515738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dirty="0"/>
              <a:t>It is difficult to select an appropriate safety factor</a:t>
            </a:r>
            <a:r>
              <a:rPr lang="pl-PL" sz="1200" dirty="0"/>
              <a:t> and </a:t>
            </a:r>
            <a:r>
              <a:rPr lang="pl-PL" sz="1200" dirty="0" err="1"/>
              <a:t>it</a:t>
            </a:r>
            <a:r>
              <a:rPr lang="pl-PL" sz="1200" dirty="0"/>
              <a:t> </a:t>
            </a:r>
            <a:r>
              <a:rPr lang="pl-PL" sz="1200" dirty="0" err="1"/>
              <a:t>is</a:t>
            </a:r>
            <a:r>
              <a:rPr lang="pl-PL" sz="1200" dirty="0"/>
              <a:t> </a:t>
            </a:r>
            <a:r>
              <a:rPr lang="pl-PL" sz="1200" dirty="0" err="1"/>
              <a:t>about</a:t>
            </a:r>
            <a:r>
              <a:rPr lang="pl-PL" sz="1200" dirty="0"/>
              <a:t>:</a:t>
            </a:r>
            <a:r>
              <a:rPr lang="en-US" sz="1200" dirty="0"/>
              <a:t> </a:t>
            </a:r>
            <a:endParaRPr lang="pl-P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t>1. </a:t>
            </a:r>
            <a:r>
              <a:rPr lang="en-US" sz="1200" dirty="0"/>
              <a:t>With static loads, the safety factor may be lower</a:t>
            </a:r>
            <a:r>
              <a:rPr lang="pl-PL" sz="1200" dirty="0"/>
              <a:t> </a:t>
            </a:r>
            <a:r>
              <a:rPr lang="pl-PL" sz="1200" dirty="0" err="1"/>
              <a:t>thats</a:t>
            </a:r>
            <a:r>
              <a:rPr lang="pl-PL" sz="1200" dirty="0"/>
              <a:t> </a:t>
            </a:r>
            <a:r>
              <a:rPr lang="pl-PL" sz="1200" dirty="0" err="1"/>
              <a:t>increasing</a:t>
            </a:r>
            <a:r>
              <a:rPr lang="pl-PL" sz="1200" dirty="0"/>
              <a:t> </a:t>
            </a:r>
            <a:r>
              <a:rPr lang="pl-PL" sz="1200" dirty="0" err="1"/>
              <a:t>gradually</a:t>
            </a:r>
            <a:r>
              <a:rPr lang="pl-PL" sz="1200" dirty="0"/>
              <a:t> </a:t>
            </a:r>
          </a:p>
          <a:p>
            <a:r>
              <a:rPr lang="pl-PL" sz="1200" dirty="0"/>
              <a:t>2. </a:t>
            </a:r>
            <a:r>
              <a:rPr lang="en-US" sz="1200" dirty="0"/>
              <a:t>With dynamic loads, the safety factor must be increased accordingly.</a:t>
            </a:r>
          </a:p>
          <a:p>
            <a:pPr marL="228600" lvl="0" indent="-228600" algn="just">
              <a:lnSpc>
                <a:spcPct val="170000"/>
              </a:lnSpc>
              <a:spcBef>
                <a:spcPts val="1000"/>
              </a:spcBef>
            </a:pPr>
            <a:r>
              <a:rPr lang="pl-PL" sz="1200" dirty="0">
                <a:solidFill>
                  <a:prstClr val="black"/>
                </a:solidFill>
              </a:rPr>
              <a:t>3. </a:t>
            </a:r>
            <a:r>
              <a:rPr lang="en-US" sz="1200" dirty="0">
                <a:solidFill>
                  <a:prstClr val="black"/>
                </a:solidFill>
              </a:rPr>
              <a:t>We can assume a lower safety factor for plastic materials than for brittle materials.</a:t>
            </a:r>
            <a:r>
              <a:rPr lang="pl-PL" sz="1200" dirty="0">
                <a:solidFill>
                  <a:prstClr val="black"/>
                </a:solidFill>
              </a:rPr>
              <a:t> And t</a:t>
            </a:r>
            <a:r>
              <a:rPr lang="en-US" sz="1200" dirty="0">
                <a:solidFill>
                  <a:prstClr val="black"/>
                </a:solidFill>
              </a:rPr>
              <a:t>his is due to the specificity of the material</a:t>
            </a:r>
            <a:r>
              <a:rPr lang="pl-PL" sz="1200" dirty="0">
                <a:solidFill>
                  <a:prstClr val="black"/>
                </a:solidFill>
              </a:rPr>
              <a:t>.</a:t>
            </a:r>
            <a:endParaRPr lang="en-US" sz="1200" dirty="0">
              <a:solidFill>
                <a:prstClr val="black"/>
              </a:solidFill>
            </a:endParaRPr>
          </a:p>
          <a:p>
            <a:pPr marL="228600" lvl="0" indent="-228600" algn="just">
              <a:lnSpc>
                <a:spcPct val="170000"/>
              </a:lnSpc>
              <a:spcBef>
                <a:spcPts val="1000"/>
              </a:spcBef>
            </a:pPr>
            <a:r>
              <a:rPr lang="pl-PL" sz="1200" dirty="0">
                <a:solidFill>
                  <a:prstClr val="black"/>
                </a:solidFill>
              </a:rPr>
              <a:t>4. </a:t>
            </a:r>
            <a:r>
              <a:rPr lang="en-US" sz="1200" dirty="0">
                <a:solidFill>
                  <a:prstClr val="black"/>
                </a:solidFill>
              </a:rPr>
              <a:t>greater n factor should be assumed for non-homogeneous materials</a:t>
            </a:r>
            <a:r>
              <a:rPr lang="pl-PL" sz="1200" dirty="0">
                <a:solidFill>
                  <a:prstClr val="black"/>
                </a:solidFill>
              </a:rPr>
              <a:t>. </a:t>
            </a:r>
            <a:r>
              <a:rPr lang="en-US" sz="1200" dirty="0">
                <a:solidFill>
                  <a:prstClr val="black"/>
                </a:solidFill>
              </a:rPr>
              <a:t>Because it is not </a:t>
            </a:r>
            <a:r>
              <a:rPr lang="pl-PL" sz="1200" dirty="0" err="1">
                <a:solidFill>
                  <a:prstClr val="black"/>
                </a:solidFill>
              </a:rPr>
              <a:t>well</a:t>
            </a:r>
            <a:r>
              <a:rPr lang="pl-PL" sz="1200" dirty="0">
                <a:solidFill>
                  <a:prstClr val="black"/>
                </a:solidFill>
              </a:rPr>
              <a:t> </a:t>
            </a:r>
            <a:r>
              <a:rPr lang="en-US" sz="1200" dirty="0">
                <a:solidFill>
                  <a:prstClr val="black"/>
                </a:solidFill>
              </a:rPr>
              <a:t>known how it will behave, </a:t>
            </a:r>
            <a:r>
              <a:rPr lang="pl-PL" sz="1200" dirty="0">
                <a:solidFill>
                  <a:prstClr val="black"/>
                </a:solidFill>
              </a:rPr>
              <a:t>and </a:t>
            </a:r>
            <a:r>
              <a:rPr lang="pl-PL" sz="1200" dirty="0" err="1">
                <a:solidFill>
                  <a:prstClr val="black"/>
                </a:solidFill>
              </a:rPr>
              <a:t>its</a:t>
            </a:r>
            <a:r>
              <a:rPr lang="pl-PL" sz="1200" dirty="0">
                <a:solidFill>
                  <a:prstClr val="black"/>
                </a:solidFill>
              </a:rPr>
              <a:t> </a:t>
            </a:r>
            <a:r>
              <a:rPr lang="pl-PL" sz="1200" dirty="0" err="1">
                <a:solidFill>
                  <a:prstClr val="black"/>
                </a:solidFill>
              </a:rPr>
              <a:t>about</a:t>
            </a:r>
            <a:r>
              <a:rPr lang="pl-PL" sz="1200" dirty="0">
                <a:solidFill>
                  <a:prstClr val="black"/>
                </a:solidFill>
              </a:rPr>
              <a:t> </a:t>
            </a:r>
            <a:r>
              <a:rPr lang="en-US" sz="1200" dirty="0">
                <a:solidFill>
                  <a:prstClr val="black"/>
                </a:solidFill>
              </a:rPr>
              <a:t>undefined stress distribution</a:t>
            </a:r>
            <a:r>
              <a:rPr lang="pl-PL" sz="1200" dirty="0">
                <a:solidFill>
                  <a:prstClr val="black"/>
                </a:solidFill>
              </a:rPr>
              <a:t>.</a:t>
            </a:r>
            <a:endParaRPr lang="en-US" sz="1200" dirty="0">
              <a:solidFill>
                <a:prstClr val="black"/>
              </a:solidFill>
            </a:endParaRPr>
          </a:p>
          <a:p>
            <a:pPr marL="228600" lvl="0" indent="-228600" algn="just">
              <a:lnSpc>
                <a:spcPct val="170000"/>
              </a:lnSpc>
              <a:spcBef>
                <a:spcPts val="1000"/>
              </a:spcBef>
            </a:pPr>
            <a:r>
              <a:rPr lang="pl-PL" sz="1200" dirty="0">
                <a:solidFill>
                  <a:prstClr val="black"/>
                </a:solidFill>
              </a:rPr>
              <a:t>5. </a:t>
            </a:r>
            <a:r>
              <a:rPr lang="en-US" sz="1200" dirty="0">
                <a:solidFill>
                  <a:prstClr val="black"/>
                </a:solidFill>
              </a:rPr>
              <a:t>For economic reasons, this ratio should be as low as possible</a:t>
            </a:r>
            <a:r>
              <a:rPr lang="pl-PL" sz="1200" dirty="0">
                <a:solidFill>
                  <a:prstClr val="black"/>
                </a:solidFill>
              </a:rPr>
              <a:t>. </a:t>
            </a:r>
            <a:r>
              <a:rPr lang="en-US" sz="1200" dirty="0">
                <a:solidFill>
                  <a:prstClr val="black"/>
                </a:solidFill>
              </a:rPr>
              <a:t>then we have low material consumption, the structure is light and cheaper</a:t>
            </a:r>
            <a:r>
              <a:rPr lang="pl-PL" sz="1200" dirty="0">
                <a:solidFill>
                  <a:prstClr val="black"/>
                </a:solidFill>
              </a:rPr>
              <a:t>,</a:t>
            </a:r>
            <a:r>
              <a:rPr lang="en-US" sz="1200" dirty="0">
                <a:solidFill>
                  <a:prstClr val="black"/>
                </a:solidFill>
              </a:rPr>
              <a:t> but the safety is different</a:t>
            </a:r>
            <a:r>
              <a:rPr lang="pl-PL" sz="1200" dirty="0">
                <a:solidFill>
                  <a:prstClr val="black"/>
                </a:solidFill>
              </a:rPr>
              <a:t>.</a:t>
            </a:r>
            <a:endParaRPr lang="en-US" sz="1200" dirty="0">
              <a:solidFill>
                <a:prstClr val="black"/>
              </a:solidFill>
            </a:endParaRPr>
          </a:p>
          <a:p>
            <a:pPr marL="228600" lvl="0" indent="-228600" algn="just">
              <a:lnSpc>
                <a:spcPct val="170000"/>
              </a:lnSpc>
              <a:spcBef>
                <a:spcPts val="1000"/>
              </a:spcBef>
            </a:pPr>
            <a:r>
              <a:rPr lang="pl-PL" sz="1200" dirty="0">
                <a:solidFill>
                  <a:prstClr val="black"/>
                </a:solidFill>
              </a:rPr>
              <a:t>6. </a:t>
            </a:r>
            <a:r>
              <a:rPr lang="en-US" sz="1200" dirty="0">
                <a:solidFill>
                  <a:prstClr val="black"/>
                </a:solidFill>
              </a:rPr>
              <a:t>For human safety, a large n-factor is desirable. </a:t>
            </a:r>
            <a:endParaRPr lang="pl-PL" sz="1600" dirty="0">
              <a:solidFill>
                <a:prstClr val="black"/>
              </a:solidFill>
            </a:endParaRPr>
          </a:p>
          <a:p>
            <a:endParaRPr lang="pl-PL" sz="1200"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All values can be found in various laws, trade publications, and in technical guides </a:t>
            </a:r>
            <a:endParaRPr lang="pl-PL" sz="1200"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18</a:t>
            </a:fld>
            <a:endParaRPr lang="pl-PL"/>
          </a:p>
        </p:txBody>
      </p:sp>
    </p:spTree>
    <p:extLst>
      <p:ext uri="{BB962C8B-B14F-4D97-AF65-F5344CB8AC3E}">
        <p14:creationId xmlns:p14="http://schemas.microsoft.com/office/powerpoint/2010/main" val="2823751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788B547B-FC1E-4BC6-80DF-746DCA82461D}" type="slidenum">
              <a:rPr lang="de-DE" smtClean="0"/>
              <a:t>19</a:t>
            </a:fld>
            <a:endParaRPr lang="de-DE"/>
          </a:p>
        </p:txBody>
      </p:sp>
    </p:spTree>
    <p:extLst>
      <p:ext uri="{BB962C8B-B14F-4D97-AF65-F5344CB8AC3E}">
        <p14:creationId xmlns:p14="http://schemas.microsoft.com/office/powerpoint/2010/main" val="1656675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this unit the acquire theoretical basic knowledge about curve elements in wooden boats will be presented</a:t>
            </a:r>
            <a:r>
              <a:rPr lang="pl-PL" dirty="0"/>
              <a:t>.</a:t>
            </a:r>
            <a:endParaRPr lang="en-US"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2</a:t>
            </a:fld>
            <a:endParaRPr lang="pl-PL"/>
          </a:p>
        </p:txBody>
      </p:sp>
    </p:spTree>
    <p:extLst>
      <p:ext uri="{BB962C8B-B14F-4D97-AF65-F5344CB8AC3E}">
        <p14:creationId xmlns:p14="http://schemas.microsoft.com/office/powerpoint/2010/main" val="360449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the beginning, reference should be made to the specialized language used by sailors. </a:t>
            </a:r>
            <a:endParaRPr lang="pl-PL" dirty="0"/>
          </a:p>
          <a:p>
            <a:r>
              <a:rPr lang="en-US" dirty="0"/>
              <a:t>Each sailing yacht consists of a hull with bodywork and accessories. </a:t>
            </a:r>
            <a:endParaRPr lang="pl-PL" dirty="0"/>
          </a:p>
          <a:p>
            <a:r>
              <a:rPr lang="en-US" dirty="0"/>
              <a:t>These are the parts that are used to set it in motion and maneuver it (poles, ropes, sails). </a:t>
            </a:r>
            <a:endParaRPr lang="pl-PL" dirty="0"/>
          </a:p>
          <a:p>
            <a:r>
              <a:rPr lang="en-US" dirty="0"/>
              <a:t>The front of the yacht is called the bow, the rear stern, and the sides of the yacht, while the right and left sides are the ones we see on the right and left looking from the stern to the bow. </a:t>
            </a:r>
            <a:endParaRPr lang="pl-PL" dirty="0"/>
          </a:p>
          <a:p>
            <a:r>
              <a:rPr lang="en-US" dirty="0"/>
              <a:t>All parts of the hull and gear are named</a:t>
            </a:r>
            <a:r>
              <a:rPr lang="pl-PL" dirty="0"/>
              <a:t>, and </a:t>
            </a:r>
            <a:r>
              <a:rPr lang="en-US" noProof="0" dirty="0"/>
              <a:t>we</a:t>
            </a:r>
            <a:r>
              <a:rPr lang="pl-PL" dirty="0"/>
              <a:t> </a:t>
            </a:r>
            <a:r>
              <a:rPr lang="en-US" noProof="0" dirty="0"/>
              <a:t>can notice them by the number: 1 - hull, 2 - ballast fin, 3 - rudder, 4 - deck, 5 - superstructure, 6 - cockpit, 7 - tiller, 8 - mainsail guide, 9 - breakwater, 10 - mast, 11 - spreader, 12 - mast pillar, 13 - </a:t>
            </a:r>
            <a:r>
              <a:rPr lang="en-US" noProof="0" dirty="0" err="1"/>
              <a:t>stenga</a:t>
            </a:r>
            <a:r>
              <a:rPr lang="en-US" noProof="0" dirty="0"/>
              <a:t>, 14 --- masthead, 15 - stays, 16 - twigs, 17 - </a:t>
            </a:r>
            <a:r>
              <a:rPr lang="en-US" noProof="0" dirty="0" err="1"/>
              <a:t>topwings</a:t>
            </a:r>
            <a:r>
              <a:rPr lang="en-US" noProof="0" dirty="0"/>
              <a:t>, 18 - </a:t>
            </a:r>
            <a:r>
              <a:rPr lang="en-US" noProof="0" dirty="0" err="1"/>
              <a:t>achterstag</a:t>
            </a:r>
            <a:r>
              <a:rPr lang="en-US" noProof="0" dirty="0"/>
              <a:t>, 19 - jib (jib), 20 - mainsail (mainsail), 21 - mainsail sheet, 22 - jib sheet, 23 - kips, 24 sword chest, 25 - sword and 26 - tiller extension.</a:t>
            </a: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3</a:t>
            </a:fld>
            <a:endParaRPr lang="pl-PL"/>
          </a:p>
        </p:txBody>
      </p:sp>
    </p:spTree>
    <p:extLst>
      <p:ext uri="{BB962C8B-B14F-4D97-AF65-F5344CB8AC3E}">
        <p14:creationId xmlns:p14="http://schemas.microsoft.com/office/powerpoint/2010/main" val="186997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structure of the boat is based on its streamlined shape during the design. This is the result of a physical approach that used the available laws and axioms, allowing the prepared boat to move in relation to the water plane. The basic laws of physics are responsible for all stages, from speeding the boat to its steering, which is why adjusting the dimensions, curvature and displacement is so important during designing.</a:t>
            </a:r>
            <a:endParaRPr lang="pl-PL" sz="1200" kern="1200" dirty="0">
              <a:solidFill>
                <a:schemeClr val="tx1"/>
              </a:solidFill>
              <a:effectLst/>
              <a:latin typeface="+mn-lt"/>
              <a:ea typeface="+mn-ea"/>
              <a:cs typeface="+mn-cs"/>
            </a:endParaRPr>
          </a:p>
          <a:p>
            <a:endParaRPr lang="pl-PL" sz="1200" dirty="0"/>
          </a:p>
          <a:p>
            <a:r>
              <a:rPr lang="en-US" sz="1200" b="0" i="0" kern="1200" dirty="0">
                <a:solidFill>
                  <a:schemeClr val="tx1"/>
                </a:solidFill>
                <a:effectLst/>
                <a:latin typeface="+mn-lt"/>
                <a:ea typeface="+mn-ea"/>
                <a:cs typeface="+mn-cs"/>
              </a:rPr>
              <a:t>Take as an example an ordinary beam that is subjected to a bending process</a:t>
            </a:r>
            <a:r>
              <a:rPr lang="pl-PL" sz="1200" b="0" i="0" kern="1200" dirty="0">
                <a:solidFill>
                  <a:schemeClr val="tx1"/>
                </a:solidFill>
                <a:effectLst/>
                <a:latin typeface="+mn-lt"/>
                <a:ea typeface="+mn-ea"/>
                <a:cs typeface="+mn-cs"/>
              </a:rPr>
              <a:t>:</a:t>
            </a:r>
          </a:p>
          <a:p>
            <a:r>
              <a:rPr lang="en-US" sz="1200" dirty="0"/>
              <a:t>Bending of a beam is a deformation of a beam subjected to the action of two pairs of forces with equal moments, but in opposite directions.</a:t>
            </a:r>
          </a:p>
          <a:p>
            <a:r>
              <a:rPr lang="en-US" sz="1200" dirty="0"/>
              <a:t>Before bending, the forces should be parallel, perpendicular to the tangent. </a:t>
            </a:r>
          </a:p>
          <a:p>
            <a:endParaRPr lang="pl-PL" sz="1200" dirty="0"/>
          </a:p>
          <a:p>
            <a:endParaRPr lang="pl-PL" sz="1200"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4</a:t>
            </a:fld>
            <a:endParaRPr lang="pl-PL"/>
          </a:p>
        </p:txBody>
      </p:sp>
    </p:spTree>
    <p:extLst>
      <p:ext uri="{BB962C8B-B14F-4D97-AF65-F5344CB8AC3E}">
        <p14:creationId xmlns:p14="http://schemas.microsoft.com/office/powerpoint/2010/main" val="271933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One of the basic machining processes that result in shaping the boat is bending. This process is the result of the deformation of the material that has been subjected to the action of two pairs of forces with equal moments and opposite directions. Theoretically, the bending moment in any section of the beam is the algebraic sum of the moments of all external forces acting in a separate element of the section under consideration. The beam loaded with the active force F, in which the reactions at points A and B arose, are shown in Figure.</a:t>
            </a:r>
            <a:endParaRPr lang="pl-PL" sz="1200" dirty="0"/>
          </a:p>
          <a:p>
            <a:endParaRPr lang="pl-PL" sz="1200" dirty="0"/>
          </a:p>
          <a:p>
            <a:r>
              <a:rPr lang="en-US" sz="1200" dirty="0"/>
              <a:t>In this example, a beam loaded with an active force F causes reactions at points A and B.</a:t>
            </a:r>
            <a:endParaRPr lang="pl-PL" sz="1200" dirty="0"/>
          </a:p>
          <a:p>
            <a:r>
              <a:rPr lang="en-US" sz="1200" b="0" i="0" kern="1200" dirty="0">
                <a:solidFill>
                  <a:schemeClr val="tx1"/>
                </a:solidFill>
                <a:effectLst/>
                <a:latin typeface="+mn-lt"/>
                <a:ea typeface="+mn-ea"/>
                <a:cs typeface="+mn-cs"/>
              </a:rPr>
              <a:t>After a mental intersection, Ra is acting on the left side of the beam on the left side of the beam and the force T is counteracted for equilibrium, creating a pair of Ra times x. </a:t>
            </a:r>
            <a:endParaRPr lang="pl-PL" sz="1200" dirty="0"/>
          </a:p>
          <a:p>
            <a:r>
              <a:rPr lang="en-US" sz="1200" dirty="0"/>
              <a:t>In order that the separated part cannot be rotated, there must be a pair of forces with the moment M, equal to Ra times x, but in the opposite direction. </a:t>
            </a:r>
            <a:endParaRPr lang="pl-PL" sz="1200" dirty="0"/>
          </a:p>
          <a:p>
            <a:pPr algn="just">
              <a:lnSpc>
                <a:spcPct val="150000"/>
              </a:lnSpc>
            </a:pPr>
            <a:r>
              <a:rPr lang="en-US" sz="1200" dirty="0"/>
              <a:t>According to the assumptions of mechanics, a pair of forces can be balanced only by the second pair of forces</a:t>
            </a:r>
            <a:r>
              <a:rPr lang="pl-PL" sz="1200" dirty="0"/>
              <a:t>, </a:t>
            </a:r>
            <a:r>
              <a:rPr lang="pl-PL" sz="1200" dirty="0" err="1"/>
              <a:t>that</a:t>
            </a:r>
            <a:r>
              <a:rPr lang="pl-PL" sz="1200" dirty="0"/>
              <a:t> </a:t>
            </a:r>
            <a:r>
              <a:rPr lang="pl-PL" sz="1200" dirty="0" err="1"/>
              <a:t>is</a:t>
            </a:r>
            <a:r>
              <a:rPr lang="en-US" sz="1200" dirty="0"/>
              <a:t> equal in value moment, but opposite sign.</a:t>
            </a:r>
          </a:p>
          <a:p>
            <a:pPr algn="just">
              <a:lnSpc>
                <a:spcPct val="150000"/>
              </a:lnSpc>
            </a:pPr>
            <a:r>
              <a:rPr lang="en-US" sz="1200" dirty="0"/>
              <a:t>We see that the forces of this pair are perpendicular to the cross section. </a:t>
            </a:r>
            <a:endParaRPr lang="pl-PL" sz="1200" dirty="0"/>
          </a:p>
          <a:p>
            <a:endParaRPr lang="pl-PL" sz="1200" dirty="0"/>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5</a:t>
            </a:fld>
            <a:endParaRPr lang="pl-PL"/>
          </a:p>
        </p:txBody>
      </p:sp>
    </p:spTree>
    <p:extLst>
      <p:ext uri="{BB962C8B-B14F-4D97-AF65-F5344CB8AC3E}">
        <p14:creationId xmlns:p14="http://schemas.microsoft.com/office/powerpoint/2010/main" val="380955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lvl="0"/>
            <a:r>
              <a:rPr lang="en-US" sz="1200" kern="1200" dirty="0">
                <a:solidFill>
                  <a:schemeClr val="tx1"/>
                </a:solidFill>
                <a:effectLst/>
                <a:latin typeface="+mn-lt"/>
                <a:ea typeface="+mn-ea"/>
                <a:cs typeface="+mn-cs"/>
              </a:rPr>
              <a:t>The entire procedure should be carried out as follows: </a:t>
            </a:r>
            <a:endParaRPr lang="pl-PL" sz="1200" kern="1200" dirty="0">
              <a:solidFill>
                <a:schemeClr val="tx1"/>
              </a:solidFill>
              <a:effectLst/>
              <a:latin typeface="+mn-lt"/>
              <a:ea typeface="+mn-ea"/>
              <a:cs typeface="+mn-cs"/>
            </a:endParaRPr>
          </a:p>
          <a:p>
            <a:pPr lvl="0"/>
            <a:r>
              <a:rPr lang="pl-PL" sz="1200" kern="1200" dirty="0">
                <a:solidFill>
                  <a:schemeClr val="tx1"/>
                </a:solidFill>
                <a:effectLst/>
                <a:latin typeface="+mn-lt"/>
                <a:ea typeface="+mn-ea"/>
                <a:cs typeface="+mn-cs"/>
              </a:rPr>
              <a:t>1. </a:t>
            </a:r>
            <a:r>
              <a:rPr lang="en-GB" sz="1200" kern="1200" dirty="0">
                <a:solidFill>
                  <a:schemeClr val="tx1"/>
                </a:solidFill>
                <a:effectLst/>
                <a:latin typeface="+mn-lt"/>
                <a:ea typeface="+mn-ea"/>
                <a:cs typeface="+mn-cs"/>
              </a:rPr>
              <a:t>Use the equilibrium equations to determine the reactions.</a:t>
            </a:r>
            <a:endParaRPr lang="pl-PL" sz="1200" kern="1200" dirty="0">
              <a:solidFill>
                <a:schemeClr val="tx1"/>
              </a:solidFill>
              <a:effectLst/>
              <a:latin typeface="+mn-lt"/>
              <a:ea typeface="+mn-ea"/>
              <a:cs typeface="+mn-cs"/>
            </a:endParaRPr>
          </a:p>
          <a:p>
            <a:pPr lvl="0"/>
            <a:r>
              <a:rPr lang="pl-PL" sz="1200"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The bending moments at the points of application of concentrated forces should be determined.</a:t>
            </a:r>
            <a:endParaRPr lang="pl-PL"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In the third stage, it is necessary to, adopt a scale for the values of bending moments and put segments on the diagram. Positive moments are posted above the axis and negative moments below the axis.</a:t>
            </a:r>
            <a:endParaRPr lang="pl-PL" sz="1200" kern="1200" dirty="0">
              <a:solidFill>
                <a:schemeClr val="tx1"/>
              </a:solidFill>
              <a:effectLst/>
              <a:latin typeface="+mn-lt"/>
              <a:ea typeface="+mn-ea"/>
              <a:cs typeface="+mn-cs"/>
            </a:endParaRPr>
          </a:p>
          <a:p>
            <a:pPr lvl="0"/>
            <a:r>
              <a:rPr lang="pl-PL" sz="1200" kern="1200" dirty="0">
                <a:solidFill>
                  <a:schemeClr val="tx1"/>
                </a:solidFill>
                <a:effectLst/>
                <a:latin typeface="+mn-lt"/>
                <a:ea typeface="+mn-ea"/>
                <a:cs typeface="+mn-cs"/>
              </a:rPr>
              <a:t>4. </a:t>
            </a:r>
            <a:r>
              <a:rPr lang="en-GB" sz="1200" kern="1200" dirty="0">
                <a:solidFill>
                  <a:schemeClr val="tx1"/>
                </a:solidFill>
                <a:effectLst/>
                <a:latin typeface="+mn-lt"/>
                <a:ea typeface="+mn-ea"/>
                <a:cs typeface="+mn-cs"/>
              </a:rPr>
              <a:t>The shear forces in the individual beam compartments must be calculated. A section of a beam between two adjacent forces is considered a compartment.</a:t>
            </a:r>
            <a:endParaRPr lang="pl-PL" sz="1200" kern="1200" dirty="0">
              <a:solidFill>
                <a:schemeClr val="tx1"/>
              </a:solidFill>
              <a:effectLst/>
              <a:latin typeface="+mn-lt"/>
              <a:ea typeface="+mn-ea"/>
              <a:cs typeface="+mn-cs"/>
            </a:endParaRPr>
          </a:p>
          <a:p>
            <a:pPr lvl="0"/>
            <a:r>
              <a:rPr lang="pl-PL" sz="1200" kern="1200" dirty="0">
                <a:solidFill>
                  <a:schemeClr val="tx1"/>
                </a:solidFill>
                <a:effectLst/>
                <a:latin typeface="+mn-lt"/>
                <a:ea typeface="+mn-ea"/>
                <a:cs typeface="+mn-cs"/>
              </a:rPr>
              <a:t>5. </a:t>
            </a:r>
            <a:r>
              <a:rPr lang="en-GB" sz="1200" kern="1200" dirty="0">
                <a:solidFill>
                  <a:schemeClr val="tx1"/>
                </a:solidFill>
                <a:effectLst/>
                <a:latin typeface="+mn-lt"/>
                <a:ea typeface="+mn-ea"/>
                <a:cs typeface="+mn-cs"/>
              </a:rPr>
              <a:t>Adopt a scale for the shear force values and put on the diagram the horizontal sections at distances from the axes equal to the individual shear forces. We place positive shear forces above the axis and negative forces below the axis.</a:t>
            </a:r>
            <a:endParaRPr lang="pl-PL" sz="1200" kern="1200" dirty="0">
              <a:solidFill>
                <a:schemeClr val="tx1"/>
              </a:solidFill>
              <a:effectLst/>
              <a:latin typeface="+mn-lt"/>
              <a:ea typeface="+mn-ea"/>
              <a:cs typeface="+mn-cs"/>
            </a:endParaRPr>
          </a:p>
        </p:txBody>
      </p:sp>
      <p:sp>
        <p:nvSpPr>
          <p:cNvPr id="4" name="Symbol zastępczy numeru slajdu 3"/>
          <p:cNvSpPr>
            <a:spLocks noGrp="1"/>
          </p:cNvSpPr>
          <p:nvPr>
            <p:ph type="sldNum" sz="quarter" idx="5"/>
          </p:nvPr>
        </p:nvSpPr>
        <p:spPr/>
        <p:txBody>
          <a:bodyPr/>
          <a:lstStyle/>
          <a:p>
            <a:fld id="{D38D4360-A48C-4E70-9EA5-8232F10F2851}" type="slidenum">
              <a:rPr lang="pl-PL" smtClean="0"/>
              <a:t>6</a:t>
            </a:fld>
            <a:endParaRPr lang="pl-PL"/>
          </a:p>
        </p:txBody>
      </p:sp>
    </p:spTree>
    <p:extLst>
      <p:ext uri="{BB962C8B-B14F-4D97-AF65-F5344CB8AC3E}">
        <p14:creationId xmlns:p14="http://schemas.microsoft.com/office/powerpoint/2010/main" val="322863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By mentally dividing the beam into layers arranged one on the other, we can see a certain dependence in the manner of their bending. </a:t>
            </a:r>
            <a:endParaRPr lang="pl-PL" dirty="0"/>
          </a:p>
          <a:p>
            <a:r>
              <a:rPr lang="en-US" dirty="0"/>
              <a:t>The layers can be specified when a beam with asymmetrical (e.g. square) cross-section on supports is loaded with certain forces. </a:t>
            </a:r>
            <a:endParaRPr lang="pl-PL" dirty="0"/>
          </a:p>
          <a:p>
            <a:r>
              <a:rPr lang="en-US" dirty="0"/>
              <a:t>All beam layers above the beam axis will shorten and bend, and all layers below it will extend and bend. </a:t>
            </a:r>
            <a:endParaRPr lang="pl-PL" dirty="0"/>
          </a:p>
          <a:p>
            <a:r>
              <a:rPr lang="en-US" dirty="0"/>
              <a:t>An inert layer is a layer that bends as a result of deformation, but will not be lengthened or shortened. </a:t>
            </a:r>
            <a:endParaRPr lang="pl-PL" dirty="0"/>
          </a:p>
          <a:p>
            <a:r>
              <a:rPr lang="en-US" dirty="0"/>
              <a:t>The neutral axis is the trace of the neutral layer on the cross-section of the beam. It is also worth noting that the layers most distant from the neutral layer are subject to the greatest deformation (lengthening or shortening). </a:t>
            </a:r>
            <a:endParaRPr lang="pl-PL" dirty="0"/>
          </a:p>
          <a:p>
            <a:r>
              <a:rPr lang="en-US" dirty="0"/>
              <a:t>The arrangement of layers is presented in Figure.</a:t>
            </a:r>
            <a:endParaRPr lang="pl-PL" dirty="0"/>
          </a:p>
          <a:p>
            <a:endParaRPr lang="pl-PL" dirty="0"/>
          </a:p>
          <a:p>
            <a:r>
              <a:rPr lang="en-US" dirty="0"/>
              <a:t>let's repeat the main sentences again:</a:t>
            </a:r>
            <a:endParaRPr lang="pl-PL" dirty="0"/>
          </a:p>
          <a:p>
            <a:r>
              <a:rPr lang="pl-PL" dirty="0"/>
              <a:t>1. </a:t>
            </a:r>
            <a:r>
              <a:rPr lang="en-US" dirty="0"/>
              <a:t>The beam with a symmetrical (e.g. square) cross-section on the supports was loaded with three forces.</a:t>
            </a:r>
          </a:p>
          <a:p>
            <a:r>
              <a:rPr lang="pl-PL" dirty="0"/>
              <a:t>2. </a:t>
            </a:r>
            <a:r>
              <a:rPr lang="en-US" dirty="0"/>
              <a:t>An inert layer is a layer that bends as a result of deformation, but will not lengthen or shorten.</a:t>
            </a:r>
          </a:p>
          <a:p>
            <a:r>
              <a:rPr lang="pl-PL" dirty="0"/>
              <a:t>3. </a:t>
            </a:r>
            <a:r>
              <a:rPr lang="en-US" dirty="0"/>
              <a:t>The neutral axis is the trace of the neutral layer on the cross-section of the beam. </a:t>
            </a:r>
          </a:p>
          <a:p>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7</a:t>
            </a:fld>
            <a:endParaRPr lang="pl-PL"/>
          </a:p>
        </p:txBody>
      </p:sp>
    </p:spTree>
    <p:extLst>
      <p:ext uri="{BB962C8B-B14F-4D97-AF65-F5344CB8AC3E}">
        <p14:creationId xmlns:p14="http://schemas.microsoft.com/office/powerpoint/2010/main" val="218769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In the symmetrical cross-section with respect to the neutral axis, the distances of the outermost layers are the same. </a:t>
            </a:r>
            <a:endParaRPr lang="pl-PL" dirty="0"/>
          </a:p>
          <a:p>
            <a:r>
              <a:rPr lang="en-US" dirty="0"/>
              <a:t>In addition, the position of the neutral axis may also depend on the way the material is loaded. </a:t>
            </a:r>
            <a:endParaRPr lang="pl-PL" dirty="0"/>
          </a:p>
          <a:p>
            <a:r>
              <a:rPr lang="en-US" dirty="0"/>
              <a:t>In the asymmetric cross-section, the outermost layers are unequally spaced from the neutral axis. </a:t>
            </a:r>
            <a:endParaRPr lang="pl-PL" dirty="0"/>
          </a:p>
          <a:p>
            <a:r>
              <a:rPr lang="en-US" dirty="0"/>
              <a:t>In a T-section, the center of gravity of the beam is not halfway up, therefore the outermost layers (upper and lower) of the cross-section are not equally distant from the neutral axis. </a:t>
            </a:r>
            <a:endParaRPr lang="pl-PL" dirty="0"/>
          </a:p>
          <a:p>
            <a:r>
              <a:rPr lang="en-US" dirty="0"/>
              <a:t>The load characteristic of a T-section beam is presented in Figure.</a:t>
            </a:r>
            <a:endParaRPr lang="pl-PL" dirty="0"/>
          </a:p>
          <a:p>
            <a:endParaRPr lang="pl-PL" dirty="0"/>
          </a:p>
          <a:p>
            <a:r>
              <a:rPr lang="en-US" dirty="0"/>
              <a:t>Try to remember, that:</a:t>
            </a:r>
          </a:p>
          <a:p>
            <a:r>
              <a:rPr lang="en-US" dirty="0"/>
              <a:t>1. In a T-section, the beam's center of gravity is not halfway up.</a:t>
            </a:r>
          </a:p>
          <a:p>
            <a:r>
              <a:rPr lang="en-US" dirty="0"/>
              <a:t>2. The outermost layers (top and bottom) of the cross-section are not equally distant from the neutral axis. </a:t>
            </a:r>
            <a:endParaRPr lang="pl-PL" dirty="0"/>
          </a:p>
        </p:txBody>
      </p:sp>
      <p:sp>
        <p:nvSpPr>
          <p:cNvPr id="4" name="Symbol zastępczy numeru slajdu 3"/>
          <p:cNvSpPr>
            <a:spLocks noGrp="1"/>
          </p:cNvSpPr>
          <p:nvPr>
            <p:ph type="sldNum" sz="quarter" idx="5"/>
          </p:nvPr>
        </p:nvSpPr>
        <p:spPr/>
        <p:txBody>
          <a:bodyPr/>
          <a:lstStyle/>
          <a:p>
            <a:fld id="{D38D4360-A48C-4E70-9EA5-8232F10F2851}" type="slidenum">
              <a:rPr lang="pl-PL" smtClean="0"/>
              <a:t>8</a:t>
            </a:fld>
            <a:endParaRPr lang="pl-PL"/>
          </a:p>
        </p:txBody>
      </p:sp>
    </p:spTree>
    <p:extLst>
      <p:ext uri="{BB962C8B-B14F-4D97-AF65-F5344CB8AC3E}">
        <p14:creationId xmlns:p14="http://schemas.microsoft.com/office/powerpoint/2010/main" val="140154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It was already mentioned, that the highest in absolute terms stress values occur in the extreme layers, in contrast to the layers closer to the neutral axis, which transmit lower stresses. </a:t>
            </a:r>
            <a:endParaRPr lang="pl-PL"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The greatest stresses in absolute value occur in the extreme layers, in contrast to the layers closer to the neutral axis, which transmit lower stresses.</a:t>
            </a:r>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In the neutral layer, the normal stress is equal to zero. </a:t>
            </a:r>
            <a:endParaRPr lang="pl-PL"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By dividing the beam with the I-I section into two parts and considering the equilibrium of the left part, it can be noticed what deformation in bending of the beam occurs on both of its sides. </a:t>
            </a:r>
            <a:endParaRPr lang="pl-PL" dirty="0"/>
          </a:p>
          <a:p>
            <a:pPr marL="0" marR="0" lvl="0" indent="0" algn="l" defTabSz="1371509" rtl="0" eaLnBrk="1" fontAlgn="auto" latinLnBrk="0" hangingPunct="1">
              <a:lnSpc>
                <a:spcPct val="100000"/>
              </a:lnSpc>
              <a:spcBef>
                <a:spcPts val="0"/>
              </a:spcBef>
              <a:spcAft>
                <a:spcPts val="0"/>
              </a:spcAft>
              <a:buClrTx/>
              <a:buSzTx/>
              <a:buFontTx/>
              <a:buNone/>
              <a:tabLst/>
              <a:defRPr/>
            </a:pPr>
            <a:r>
              <a:rPr lang="en-US" dirty="0"/>
              <a:t>On one side of the neutral layer of the beam, there are normal compressive stresses, and on the other side normal tensile stresses. An example of a beam section is shown in Figure.</a:t>
            </a:r>
            <a:endParaRPr lang="pl-PL"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pl-PL" dirty="0"/>
          </a:p>
          <a:p>
            <a:pPr marL="0" marR="0" lvl="0" indent="0" algn="l" defTabSz="1371509" rtl="0" eaLnBrk="1" fontAlgn="auto" latinLnBrk="0" hangingPunct="1">
              <a:lnSpc>
                <a:spcPct val="100000"/>
              </a:lnSpc>
              <a:spcBef>
                <a:spcPts val="0"/>
              </a:spcBef>
              <a:spcAft>
                <a:spcPts val="0"/>
              </a:spcAft>
              <a:buClrTx/>
              <a:buSzTx/>
              <a:buFontTx/>
              <a:buNone/>
              <a:tabLst/>
              <a:defRPr/>
            </a:pPr>
            <a:endParaRPr lang="pl-PL" dirty="0"/>
          </a:p>
        </p:txBody>
      </p:sp>
      <p:sp>
        <p:nvSpPr>
          <p:cNvPr id="4" name="Symbol zastępczy numeru slajdu 3"/>
          <p:cNvSpPr>
            <a:spLocks noGrp="1"/>
          </p:cNvSpPr>
          <p:nvPr>
            <p:ph type="sldNum" sz="quarter" idx="5"/>
          </p:nvPr>
        </p:nvSpPr>
        <p:spPr/>
        <p:txBody>
          <a:bodyPr/>
          <a:lstStyle/>
          <a:p>
            <a:fld id="{A837D28F-AD20-E94E-AD43-CB33538D64EE}" type="slidenum">
              <a:rPr lang="pl-PL" smtClean="0"/>
              <a:t>9</a:t>
            </a:fld>
            <a:endParaRPr lang="pl-PL"/>
          </a:p>
        </p:txBody>
      </p:sp>
    </p:spTree>
    <p:extLst>
      <p:ext uri="{BB962C8B-B14F-4D97-AF65-F5344CB8AC3E}">
        <p14:creationId xmlns:p14="http://schemas.microsoft.com/office/powerpoint/2010/main" val="49802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dirty="0"/>
              <a:t>Click to edit the style </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the subtitle pattern style </a:t>
            </a:r>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316913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68967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835793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riority 2">
    <p:spTree>
      <p:nvGrpSpPr>
        <p:cNvPr id="1" name=""/>
        <p:cNvGrpSpPr/>
        <p:nvPr/>
      </p:nvGrpSpPr>
      <p:grpSpPr>
        <a:xfrm>
          <a:off x="0" y="0"/>
          <a:ext cx="0" cy="0"/>
          <a:chOff x="0" y="0"/>
          <a:chExt cx="0" cy="0"/>
        </a:xfrm>
      </p:grpSpPr>
      <p:sp>
        <p:nvSpPr>
          <p:cNvPr id="13" name="Rechteck 12"/>
          <p:cNvSpPr/>
          <p:nvPr userDrawn="1"/>
        </p:nvSpPr>
        <p:spPr>
          <a:xfrm>
            <a:off x="0" y="1835150"/>
            <a:ext cx="9144000" cy="50228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446"/>
            <a:ext cx="9144000" cy="2197608"/>
          </a:xfrm>
          <a:prstGeom prst="rect">
            <a:avLst/>
          </a:prstGeom>
        </p:spPr>
      </p:pic>
      <p:sp>
        <p:nvSpPr>
          <p:cNvPr id="22" name="Textplatzhalter 6"/>
          <p:cNvSpPr>
            <a:spLocks noGrp="1"/>
          </p:cNvSpPr>
          <p:nvPr>
            <p:ph type="body" sz="quarter" idx="13" hasCustomPrompt="1"/>
          </p:nvPr>
        </p:nvSpPr>
        <p:spPr>
          <a:xfrm>
            <a:off x="697045" y="2883760"/>
            <a:ext cx="7667621" cy="722313"/>
          </a:xfrm>
        </p:spPr>
        <p:txBody>
          <a:bodyPr>
            <a:normAutofit/>
          </a:bodyPr>
          <a:lstStyle>
            <a:lvl1pPr marL="0" indent="0">
              <a:buNone/>
              <a:defRPr sz="4200" b="1" spc="13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PRESENTATION HEADING</a:t>
            </a:r>
          </a:p>
        </p:txBody>
      </p:sp>
      <p:sp>
        <p:nvSpPr>
          <p:cNvPr id="23" name="Textplatzhalter 21"/>
          <p:cNvSpPr>
            <a:spLocks noGrp="1"/>
          </p:cNvSpPr>
          <p:nvPr>
            <p:ph type="body" sz="quarter" idx="14" hasCustomPrompt="1"/>
          </p:nvPr>
        </p:nvSpPr>
        <p:spPr>
          <a:xfrm>
            <a:off x="709167" y="3686175"/>
            <a:ext cx="7667493" cy="636588"/>
          </a:xfrm>
        </p:spPr>
        <p:txBody>
          <a:bodyPr>
            <a:normAutofit/>
          </a:bodyPr>
          <a:lstStyle>
            <a:lvl1pPr marL="0" indent="0">
              <a:buNone/>
              <a:defRPr sz="3200" spc="-20" baseline="0">
                <a:solidFill>
                  <a:schemeClr val="bg1"/>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err="1"/>
              <a:t>Presentation</a:t>
            </a:r>
            <a:r>
              <a:rPr lang="de-DE" dirty="0"/>
              <a:t> </a:t>
            </a:r>
            <a:r>
              <a:rPr lang="de-DE" dirty="0" err="1"/>
              <a:t>Subheading</a:t>
            </a:r>
            <a:endParaRPr lang="de-DE" dirty="0"/>
          </a:p>
        </p:txBody>
      </p:sp>
      <p:sp>
        <p:nvSpPr>
          <p:cNvPr id="25" name="Textplatzhalter 24"/>
          <p:cNvSpPr>
            <a:spLocks noGrp="1"/>
          </p:cNvSpPr>
          <p:nvPr>
            <p:ph type="body" sz="quarter" idx="16" hasCustomPrompt="1"/>
          </p:nvPr>
        </p:nvSpPr>
        <p:spPr>
          <a:xfrm>
            <a:off x="724175" y="6049491"/>
            <a:ext cx="4244800" cy="376710"/>
          </a:xfrm>
        </p:spPr>
        <p:txBody>
          <a:bodyPr>
            <a:normAutofit/>
          </a:bodyPr>
          <a:lstStyle>
            <a:lvl1pPr marL="0" indent="0">
              <a:lnSpc>
                <a:spcPts val="1920"/>
              </a:lnSpc>
              <a:spcBef>
                <a:spcPts val="0"/>
              </a:spcBef>
              <a:buNone/>
              <a:defRPr sz="1800" baseline="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pl-PL" dirty="0"/>
              <a:t>WARSAW</a:t>
            </a:r>
            <a:r>
              <a:rPr lang="de-DE" dirty="0"/>
              <a:t>, 1 J</a:t>
            </a:r>
            <a:r>
              <a:rPr lang="pl-PL" dirty="0"/>
              <a:t>ULY</a:t>
            </a:r>
            <a:r>
              <a:rPr lang="de-DE" dirty="0"/>
              <a:t> 20</a:t>
            </a:r>
            <a:r>
              <a:rPr lang="pl-PL" dirty="0"/>
              <a:t>21</a:t>
            </a:r>
            <a:endParaRPr lang="de-DE" dirty="0"/>
          </a:p>
        </p:txBody>
      </p:sp>
      <p:sp>
        <p:nvSpPr>
          <p:cNvPr id="27" name="Bildplatzhalter 18"/>
          <p:cNvSpPr>
            <a:spLocks noGrp="1"/>
          </p:cNvSpPr>
          <p:nvPr>
            <p:ph type="pic" sz="quarter" idx="17" hasCustomPrompt="1"/>
          </p:nvPr>
        </p:nvSpPr>
        <p:spPr>
          <a:xfrm>
            <a:off x="6958244" y="728342"/>
            <a:ext cx="1306800" cy="360683"/>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here</a:t>
            </a:r>
            <a:r>
              <a:rPr lang="de-DE" dirty="0"/>
              <a:t> </a:t>
            </a:r>
            <a:r>
              <a:rPr lang="de-DE" dirty="0" err="1"/>
              <a:t>to</a:t>
            </a:r>
            <a:r>
              <a:rPr lang="de-DE" dirty="0"/>
              <a:t> </a:t>
            </a:r>
            <a:r>
              <a:rPr lang="de-DE" dirty="0" err="1"/>
              <a:t>place</a:t>
            </a:r>
            <a:r>
              <a:rPr lang="de-DE" dirty="0"/>
              <a:t> a logo</a:t>
            </a:r>
          </a:p>
        </p:txBody>
      </p:sp>
      <p:sp>
        <p:nvSpPr>
          <p:cNvPr id="28" name="Bildplatzhalter 18"/>
          <p:cNvSpPr>
            <a:spLocks noGrp="1"/>
          </p:cNvSpPr>
          <p:nvPr>
            <p:ph type="pic" sz="quarter" idx="18" hasCustomPrompt="1"/>
          </p:nvPr>
        </p:nvSpPr>
        <p:spPr>
          <a:xfrm>
            <a:off x="4992645" y="728342"/>
            <a:ext cx="1306555" cy="360683"/>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here</a:t>
            </a:r>
            <a:r>
              <a:rPr lang="de-DE" dirty="0"/>
              <a:t> </a:t>
            </a:r>
            <a:r>
              <a:rPr lang="de-DE" dirty="0" err="1"/>
              <a:t>to</a:t>
            </a:r>
            <a:r>
              <a:rPr lang="de-DE" dirty="0"/>
              <a:t> </a:t>
            </a:r>
            <a:r>
              <a:rPr lang="de-DE" dirty="0" err="1"/>
              <a:t>place</a:t>
            </a:r>
            <a:r>
              <a:rPr lang="de-DE" dirty="0"/>
              <a:t> a logo</a:t>
            </a:r>
          </a:p>
        </p:txBody>
      </p:sp>
      <p:sp>
        <p:nvSpPr>
          <p:cNvPr id="29" name="Textplatzhalter 24"/>
          <p:cNvSpPr>
            <a:spLocks noGrp="1"/>
          </p:cNvSpPr>
          <p:nvPr>
            <p:ph type="body" sz="quarter" idx="15" hasCustomPrompt="1"/>
          </p:nvPr>
        </p:nvSpPr>
        <p:spPr>
          <a:xfrm>
            <a:off x="721289" y="4811240"/>
            <a:ext cx="4244800" cy="758825"/>
          </a:xfrm>
        </p:spPr>
        <p:txBody>
          <a:bodyPr>
            <a:normAutofit/>
          </a:bodyPr>
          <a:lstStyle>
            <a:lvl1pPr marL="0" indent="0">
              <a:lnSpc>
                <a:spcPts val="1920"/>
              </a:lnSpc>
              <a:spcBef>
                <a:spcPts val="0"/>
              </a:spcBef>
              <a:buNone/>
              <a:defRPr sz="1800">
                <a:solidFill>
                  <a:schemeClr val="bg1"/>
                </a:solidFill>
              </a:defRPr>
            </a:lvl1pPr>
            <a:lvl2pPr>
              <a:defRPr>
                <a:solidFill>
                  <a:srgbClr val="164194"/>
                </a:solidFill>
              </a:defRPr>
            </a:lvl2pPr>
            <a:lvl3pPr>
              <a:defRPr>
                <a:solidFill>
                  <a:srgbClr val="164194"/>
                </a:solidFill>
              </a:defRPr>
            </a:lvl3pPr>
            <a:lvl4pPr>
              <a:defRPr>
                <a:solidFill>
                  <a:srgbClr val="164194"/>
                </a:solidFill>
              </a:defRPr>
            </a:lvl4pPr>
            <a:lvl5pPr>
              <a:defRPr>
                <a:solidFill>
                  <a:srgbClr val="164194"/>
                </a:solidFill>
              </a:defRPr>
            </a:lvl5pPr>
          </a:lstStyle>
          <a:p>
            <a:pPr lvl="0"/>
            <a:r>
              <a:rPr lang="de-DE" dirty="0"/>
              <a:t>Name, Organisation</a:t>
            </a:r>
            <a:br>
              <a:rPr lang="de-DE" dirty="0"/>
            </a:br>
            <a:r>
              <a:rPr lang="de-DE" dirty="0"/>
              <a:t>Conference, Location</a:t>
            </a:r>
          </a:p>
        </p:txBody>
      </p:sp>
      <p:pic>
        <p:nvPicPr>
          <p:cNvPr id="3" name="Obraz 2">
            <a:extLst>
              <a:ext uri="{FF2B5EF4-FFF2-40B4-BE49-F238E27FC236}">
                <a16:creationId xmlns:a16="http://schemas.microsoft.com/office/drawing/2014/main" id="{3BB1074F-8354-4FFE-A74B-94282284E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6417" y="363104"/>
            <a:ext cx="2620920" cy="883798"/>
          </a:xfrm>
          <a:prstGeom prst="rect">
            <a:avLst/>
          </a:prstGeom>
        </p:spPr>
      </p:pic>
      <p:pic>
        <p:nvPicPr>
          <p:cNvPr id="5" name="Obraz 4">
            <a:extLst>
              <a:ext uri="{FF2B5EF4-FFF2-40B4-BE49-F238E27FC236}">
                <a16:creationId xmlns:a16="http://schemas.microsoft.com/office/drawing/2014/main" id="{18A739CA-6A86-4F06-8214-CCA00325AE7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1731" y="1286559"/>
            <a:ext cx="2631771" cy="590967"/>
          </a:xfrm>
          <a:prstGeom prst="rect">
            <a:avLst/>
          </a:prstGeom>
        </p:spPr>
      </p:pic>
    </p:spTree>
    <p:extLst>
      <p:ext uri="{BB962C8B-B14F-4D97-AF65-F5344CB8AC3E}">
        <p14:creationId xmlns:p14="http://schemas.microsoft.com/office/powerpoint/2010/main" val="11250420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52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xt Slide">
    <p:spTree>
      <p:nvGrpSpPr>
        <p:cNvPr id="1" name=""/>
        <p:cNvGrpSpPr/>
        <p:nvPr/>
      </p:nvGrpSpPr>
      <p:grpSpPr>
        <a:xfrm>
          <a:off x="0" y="0"/>
          <a:ext cx="0" cy="0"/>
          <a:chOff x="0" y="0"/>
          <a:chExt cx="0" cy="0"/>
        </a:xfrm>
      </p:grpSpPr>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67873"/>
            <a:ext cx="9144000" cy="2197607"/>
          </a:xfrm>
          <a:prstGeom prst="rect">
            <a:avLst/>
          </a:prstGeom>
        </p:spPr>
      </p:pic>
      <p:sp>
        <p:nvSpPr>
          <p:cNvPr id="6"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0" name="Textplatzhalter 20"/>
          <p:cNvSpPr>
            <a:spLocks noGrp="1"/>
          </p:cNvSpPr>
          <p:nvPr>
            <p:ph type="body" sz="quarter" idx="14"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11" name="Textplatzhalter 22"/>
          <p:cNvSpPr>
            <a:spLocks noGrp="1"/>
          </p:cNvSpPr>
          <p:nvPr>
            <p:ph type="body" sz="quarter" idx="15"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14" name="Textplatzhalter 3"/>
          <p:cNvSpPr>
            <a:spLocks noGrp="1"/>
          </p:cNvSpPr>
          <p:nvPr>
            <p:ph type="body" sz="quarter" idx="24" hasCustomPrompt="1"/>
          </p:nvPr>
        </p:nvSpPr>
        <p:spPr>
          <a:xfrm>
            <a:off x="736600" y="1613521"/>
            <a:ext cx="7670800" cy="1973887"/>
          </a:xfrm>
        </p:spPr>
        <p:txBody>
          <a:bodyPr>
            <a:normAutofit/>
          </a:bodyPr>
          <a:lstStyle>
            <a:lvl1pPr marL="342900" indent="-342900">
              <a:lnSpc>
                <a:spcPct val="100000"/>
              </a:lnSpc>
              <a:spcBef>
                <a:spcPts val="0"/>
              </a:spcBef>
              <a:buFont typeface="Arial" panose="020B0604020202020204" pitchFamily="34" charset="0"/>
              <a:buChar char="•"/>
              <a:defRPr sz="2400">
                <a:solidFill>
                  <a:srgbClr val="535353"/>
                </a:solidFill>
              </a:defRPr>
            </a:lvl1pPr>
            <a:lvl2pPr marL="395903" indent="0">
              <a:lnSpc>
                <a:spcPts val="1560"/>
              </a:lnSpc>
              <a:buNone/>
              <a:defRPr>
                <a:solidFill>
                  <a:srgbClr val="164194"/>
                </a:solidFill>
              </a:defRPr>
            </a:lvl2pPr>
            <a:lvl3pPr>
              <a:lnSpc>
                <a:spcPts val="1560"/>
              </a:lnSpc>
              <a:buClr>
                <a:srgbClr val="164194"/>
              </a:buClr>
              <a:defRPr>
                <a:solidFill>
                  <a:srgbClr val="164194"/>
                </a:solidFill>
              </a:defRPr>
            </a:lvl3pPr>
            <a:lvl4pPr>
              <a:lnSpc>
                <a:spcPts val="1560"/>
              </a:lnSpc>
              <a:defRPr>
                <a:solidFill>
                  <a:srgbClr val="164194"/>
                </a:solidFill>
              </a:defRPr>
            </a:lvl4pPr>
            <a:lvl5pPr>
              <a:lnSpc>
                <a:spcPts val="1560"/>
              </a:lnSpc>
              <a:defRPr>
                <a:solidFill>
                  <a:srgbClr val="164194"/>
                </a:solidFill>
              </a:defRPr>
            </a:lvl5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
        <p:nvSpPr>
          <p:cNvPr id="19"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17"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8"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Tree>
    <p:extLst>
      <p:ext uri="{BB962C8B-B14F-4D97-AF65-F5344CB8AC3E}">
        <p14:creationId xmlns:p14="http://schemas.microsoft.com/office/powerpoint/2010/main" val="1099098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ext and Image">
    <p:spTree>
      <p:nvGrpSpPr>
        <p:cNvPr id="1" name=""/>
        <p:cNvGrpSpPr/>
        <p:nvPr/>
      </p:nvGrpSpPr>
      <p:grpSpPr>
        <a:xfrm>
          <a:off x="0" y="0"/>
          <a:ext cx="0" cy="0"/>
          <a:chOff x="0" y="0"/>
          <a:chExt cx="0" cy="0"/>
        </a:xfrm>
      </p:grpSpPr>
      <p:pic>
        <p:nvPicPr>
          <p:cNvPr id="15" name="Grafik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4655409"/>
            <a:ext cx="9143996" cy="2197607"/>
          </a:xfrm>
          <a:prstGeom prst="rect">
            <a:avLst/>
          </a:prstGeom>
        </p:spPr>
      </p:pic>
      <p:sp>
        <p:nvSpPr>
          <p:cNvPr id="8" name="Bildplatzhalter 6"/>
          <p:cNvSpPr>
            <a:spLocks noGrp="1"/>
          </p:cNvSpPr>
          <p:nvPr>
            <p:ph type="pic" sz="quarter" idx="13" hasCustomPrompt="1"/>
          </p:nvPr>
        </p:nvSpPr>
        <p:spPr>
          <a:xfrm>
            <a:off x="828674" y="1562573"/>
            <a:ext cx="3619757" cy="3847627"/>
          </a:xfrm>
        </p:spPr>
        <p:txBody>
          <a:bodyPr/>
          <a:lstStyle>
            <a:lvl1pPr marL="0" indent="0" algn="ctr">
              <a:buNone/>
              <a:defRPr lang="de-DE" sz="2800" kern="1200" dirty="0">
                <a:solidFill>
                  <a:srgbClr val="535353"/>
                </a:solidFill>
                <a:latin typeface="+mn-lt"/>
                <a:ea typeface="+mn-ea"/>
                <a:cs typeface="+mn-cs"/>
              </a:defRPr>
            </a:lvl1pPr>
          </a:lstStyle>
          <a:p>
            <a:br>
              <a:rPr lang="de-DE" dirty="0"/>
            </a:br>
            <a:br>
              <a:rPr lang="de-DE" dirty="0"/>
            </a:br>
            <a:r>
              <a:rPr lang="de-DE" dirty="0"/>
              <a:t>Click </a:t>
            </a:r>
            <a:r>
              <a:rPr lang="de-DE" dirty="0" err="1"/>
              <a:t>to</a:t>
            </a:r>
            <a:r>
              <a:rPr lang="de-DE" dirty="0"/>
              <a:t> </a:t>
            </a:r>
            <a:r>
              <a:rPr lang="de-DE" dirty="0" err="1"/>
              <a:t>add</a:t>
            </a:r>
            <a:r>
              <a:rPr lang="de-DE" dirty="0"/>
              <a:t> </a:t>
            </a:r>
            <a:r>
              <a:rPr lang="de-DE" dirty="0" err="1"/>
              <a:t>picture</a:t>
            </a:r>
            <a:endParaRPr lang="de-DE" dirty="0"/>
          </a:p>
        </p:txBody>
      </p:sp>
      <p:sp>
        <p:nvSpPr>
          <p:cNvPr id="11" name="Textplatzhalter 18"/>
          <p:cNvSpPr>
            <a:spLocks noGrp="1"/>
          </p:cNvSpPr>
          <p:nvPr>
            <p:ph type="body" sz="quarter" idx="16" hasCustomPrompt="1"/>
          </p:nvPr>
        </p:nvSpPr>
        <p:spPr>
          <a:xfrm>
            <a:off x="4597400" y="4947166"/>
            <a:ext cx="3810000" cy="463034"/>
          </a:xfrm>
        </p:spPr>
        <p:txBody>
          <a:bodyPr>
            <a:noAutofit/>
          </a:bodyPr>
          <a:lstStyle>
            <a:lvl1pPr marL="0" indent="0">
              <a:buNone/>
              <a:defRPr sz="1800" b="0" spc="30" baseline="0">
                <a:solidFill>
                  <a:srgbClr val="575756"/>
                </a:solidFill>
              </a:defRPr>
            </a:lvl1pPr>
          </a:lstStyle>
          <a:p>
            <a:pPr lvl="0"/>
            <a:r>
              <a:rPr lang="de-DE" dirty="0"/>
              <a:t>Source: </a:t>
            </a:r>
          </a:p>
        </p:txBody>
      </p:sp>
      <p:sp>
        <p:nvSpPr>
          <p:cNvPr id="16" name="Bildplatzhalter 18"/>
          <p:cNvSpPr>
            <a:spLocks noGrp="1"/>
          </p:cNvSpPr>
          <p:nvPr>
            <p:ph type="pic" sz="quarter" idx="29" hasCustomPrompt="1"/>
          </p:nvPr>
        </p:nvSpPr>
        <p:spPr>
          <a:xfrm>
            <a:off x="7016750" y="5994401"/>
            <a:ext cx="1295398"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7" name="Bildplatzhalter 18"/>
          <p:cNvSpPr>
            <a:spLocks noGrp="1"/>
          </p:cNvSpPr>
          <p:nvPr>
            <p:ph type="pic" sz="quarter" idx="30" hasCustomPrompt="1"/>
          </p:nvPr>
        </p:nvSpPr>
        <p:spPr>
          <a:xfrm>
            <a:off x="5384800" y="5994401"/>
            <a:ext cx="1258887" cy="60911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4" name="Slide Number Placeholder 5"/>
          <p:cNvSpPr>
            <a:spLocks noGrp="1"/>
          </p:cNvSpPr>
          <p:nvPr>
            <p:ph type="sldNum" sz="quarter" idx="12"/>
          </p:nvPr>
        </p:nvSpPr>
        <p:spPr>
          <a:xfrm>
            <a:off x="6426200" y="179047"/>
            <a:ext cx="2057400" cy="365125"/>
          </a:xfrm>
        </p:spPr>
        <p:txBody>
          <a:bodyPr/>
          <a:lstStyle>
            <a:lvl1pPr>
              <a:defRPr sz="1800"/>
            </a:lvl1pPr>
          </a:lstStyle>
          <a:p>
            <a:fld id="{190EBBCB-7115-4285-8105-BC97DB0CD32C}" type="slidenum">
              <a:rPr lang="de-DE" smtClean="0"/>
              <a:pPr/>
              <a:t>‹#›</a:t>
            </a:fld>
            <a:endParaRPr lang="de-DE" dirty="0"/>
          </a:p>
        </p:txBody>
      </p:sp>
      <p:sp>
        <p:nvSpPr>
          <p:cNvPr id="18" name="Textplatzhalter 20"/>
          <p:cNvSpPr>
            <a:spLocks noGrp="1"/>
          </p:cNvSpPr>
          <p:nvPr>
            <p:ph type="body" sz="quarter" idx="31" hasCustomPrompt="1"/>
          </p:nvPr>
        </p:nvSpPr>
        <p:spPr>
          <a:xfrm>
            <a:off x="735999" y="560494"/>
            <a:ext cx="7671401" cy="452601"/>
          </a:xfrm>
        </p:spPr>
        <p:txBody>
          <a:bodyPr>
            <a:noAutofit/>
          </a:bodyPr>
          <a:lstStyle>
            <a:lvl1pPr marL="0" indent="0">
              <a:buNone/>
              <a:defRPr sz="3200" b="1" spc="80" baseline="0">
                <a:solidFill>
                  <a:srgbClr val="45802F"/>
                </a:solidFill>
              </a:defRPr>
            </a:lvl1pPr>
          </a:lstStyle>
          <a:p>
            <a:pPr lvl="0"/>
            <a:r>
              <a:rPr lang="de-DE" dirty="0"/>
              <a:t>Slide </a:t>
            </a:r>
            <a:r>
              <a:rPr lang="de-DE" dirty="0" err="1"/>
              <a:t>Heading</a:t>
            </a:r>
            <a:endParaRPr lang="de-DE" dirty="0"/>
          </a:p>
        </p:txBody>
      </p:sp>
      <p:sp>
        <p:nvSpPr>
          <p:cNvPr id="20" name="Textplatzhalter 22"/>
          <p:cNvSpPr>
            <a:spLocks noGrp="1"/>
          </p:cNvSpPr>
          <p:nvPr>
            <p:ph type="body" sz="quarter" idx="32" hasCustomPrompt="1"/>
          </p:nvPr>
        </p:nvSpPr>
        <p:spPr>
          <a:xfrm>
            <a:off x="735999" y="1021911"/>
            <a:ext cx="7671401" cy="526958"/>
          </a:xfrm>
        </p:spPr>
        <p:txBody>
          <a:bodyPr>
            <a:noAutofit/>
          </a:bodyPr>
          <a:lstStyle>
            <a:lvl1pPr marL="0" indent="0">
              <a:buNone/>
              <a:defRPr sz="3200" spc="70" baseline="0">
                <a:solidFill>
                  <a:srgbClr val="535353"/>
                </a:solidFill>
              </a:defRPr>
            </a:lvl1pPr>
            <a:lvl2pPr>
              <a:defRPr>
                <a:solidFill>
                  <a:srgbClr val="36A9E1"/>
                </a:solidFill>
              </a:defRPr>
            </a:lvl2pPr>
            <a:lvl3pPr>
              <a:defRPr>
                <a:solidFill>
                  <a:srgbClr val="36A9E1"/>
                </a:solidFill>
              </a:defRPr>
            </a:lvl3pPr>
            <a:lvl4pPr>
              <a:defRPr>
                <a:solidFill>
                  <a:srgbClr val="36A9E1"/>
                </a:solidFill>
              </a:defRPr>
            </a:lvl4pPr>
            <a:lvl5pPr>
              <a:defRPr>
                <a:solidFill>
                  <a:srgbClr val="36A9E1"/>
                </a:solidFill>
              </a:defRPr>
            </a:lvl5pPr>
          </a:lstStyle>
          <a:p>
            <a:pPr lvl="0"/>
            <a:r>
              <a:rPr lang="de-DE" dirty="0"/>
              <a:t>Slide </a:t>
            </a:r>
            <a:r>
              <a:rPr lang="de-DE" dirty="0" err="1"/>
              <a:t>Subheading</a:t>
            </a:r>
            <a:endParaRPr lang="de-DE" dirty="0"/>
          </a:p>
        </p:txBody>
      </p:sp>
      <p:sp>
        <p:nvSpPr>
          <p:cNvPr id="21" name="Textplatzhalter 24"/>
          <p:cNvSpPr>
            <a:spLocks noGrp="1"/>
          </p:cNvSpPr>
          <p:nvPr>
            <p:ph type="body" sz="quarter" idx="19" hasCustomPrompt="1"/>
          </p:nvPr>
        </p:nvSpPr>
        <p:spPr>
          <a:xfrm>
            <a:off x="735999" y="240917"/>
            <a:ext cx="7671400" cy="275127"/>
          </a:xfrm>
        </p:spPr>
        <p:txBody>
          <a:bodyPr>
            <a:noAutofit/>
          </a:bodyPr>
          <a:lstStyle>
            <a:lvl1pPr marL="0" indent="0">
              <a:buNone/>
              <a:defRPr sz="1800">
                <a:solidFill>
                  <a:srgbClr val="535353"/>
                </a:solidFill>
              </a:defRPr>
            </a:lvl1pPr>
          </a:lstStyle>
          <a:p>
            <a:pPr lvl="0"/>
            <a:r>
              <a:rPr lang="de-DE" dirty="0" err="1"/>
              <a:t>Overline</a:t>
            </a:r>
            <a:endParaRPr lang="de-DE" dirty="0"/>
          </a:p>
        </p:txBody>
      </p:sp>
      <p:sp>
        <p:nvSpPr>
          <p:cNvPr id="24" name="Textplatzhalter 16"/>
          <p:cNvSpPr>
            <a:spLocks noGrp="1"/>
          </p:cNvSpPr>
          <p:nvPr>
            <p:ph type="body" sz="quarter" idx="17" hasCustomPrompt="1"/>
          </p:nvPr>
        </p:nvSpPr>
        <p:spPr>
          <a:xfrm>
            <a:off x="4571018" y="1450110"/>
            <a:ext cx="3912582" cy="3515528"/>
          </a:xfrm>
        </p:spPr>
        <p:txBody>
          <a:bodyPr>
            <a:noAutofit/>
          </a:bodyPr>
          <a:lstStyle>
            <a:lvl1pPr marL="342900" marR="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sz="2400" kern="1000" spc="0" baseline="0">
                <a:solidFill>
                  <a:srgbClr val="535353"/>
                </a:solidFill>
              </a:defRPr>
            </a:lvl1pPr>
          </a:lstStyle>
          <a:p>
            <a:pPr marL="342900" indent="-342900">
              <a:buFont typeface="Arial" panose="020B0604020202020204" pitchFamily="34" charset="0"/>
              <a:buChar char="•"/>
            </a:pPr>
            <a:r>
              <a:rPr lang="de-DE" dirty="0"/>
              <a:t>e.g. </a:t>
            </a: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a:p>
            <a:pPr marL="342900" indent="-342900">
              <a:buFont typeface="Arial" panose="020B0604020202020204" pitchFamily="34" charset="0"/>
              <a:buChar char="•"/>
            </a:pPr>
            <a:r>
              <a:rPr lang="de-DE" dirty="0" err="1"/>
              <a:t>bullet</a:t>
            </a:r>
            <a:r>
              <a:rPr lang="de-DE" dirty="0"/>
              <a:t> </a:t>
            </a:r>
            <a:r>
              <a:rPr lang="de-DE" dirty="0" err="1"/>
              <a:t>point</a:t>
            </a:r>
            <a:r>
              <a:rPr lang="de-DE" dirty="0"/>
              <a:t> </a:t>
            </a:r>
            <a:r>
              <a:rPr lang="de-DE" dirty="0" err="1"/>
              <a:t>text</a:t>
            </a:r>
            <a:endParaRPr lang="de-DE" dirty="0"/>
          </a:p>
        </p:txBody>
      </p:sp>
    </p:spTree>
    <p:extLst>
      <p:ext uri="{BB962C8B-B14F-4D97-AF65-F5344CB8AC3E}">
        <p14:creationId xmlns:p14="http://schemas.microsoft.com/office/powerpoint/2010/main" val="25153243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ontact">
    <p:spTree>
      <p:nvGrpSpPr>
        <p:cNvPr id="1" name=""/>
        <p:cNvGrpSpPr/>
        <p:nvPr/>
      </p:nvGrpSpPr>
      <p:grpSpPr>
        <a:xfrm>
          <a:off x="0" y="0"/>
          <a:ext cx="0" cy="0"/>
          <a:chOff x="0" y="0"/>
          <a:chExt cx="0" cy="0"/>
        </a:xfrm>
      </p:grpSpPr>
      <p:sp>
        <p:nvSpPr>
          <p:cNvPr id="10" name="Rechteck 9"/>
          <p:cNvSpPr/>
          <p:nvPr userDrawn="1"/>
        </p:nvSpPr>
        <p:spPr>
          <a:xfrm>
            <a:off x="0" y="4715122"/>
            <a:ext cx="9144000" cy="21428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9" name="Grafik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06800"/>
            <a:ext cx="9144000" cy="2260600"/>
          </a:xfrm>
          <a:prstGeom prst="rect">
            <a:avLst/>
          </a:prstGeom>
        </p:spPr>
      </p:pic>
      <p:sp>
        <p:nvSpPr>
          <p:cNvPr id="16" name="Bildplatzhalter 18"/>
          <p:cNvSpPr>
            <a:spLocks noGrp="1"/>
          </p:cNvSpPr>
          <p:nvPr>
            <p:ph type="pic" sz="quarter" idx="34" hasCustomPrompt="1"/>
          </p:nvPr>
        </p:nvSpPr>
        <p:spPr>
          <a:xfrm>
            <a:off x="2175699" y="734237"/>
            <a:ext cx="1018800" cy="577692"/>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24" name="Bildplatzhalter 18"/>
          <p:cNvSpPr>
            <a:spLocks noGrp="1"/>
          </p:cNvSpPr>
          <p:nvPr>
            <p:ph type="pic" sz="quarter" idx="35" hasCustomPrompt="1"/>
          </p:nvPr>
        </p:nvSpPr>
        <p:spPr>
          <a:xfrm>
            <a:off x="827088" y="734365"/>
            <a:ext cx="1018800" cy="570560"/>
          </a:xfrm>
          <a:solidFill>
            <a:schemeClr val="accent5">
              <a:lumMod val="40000"/>
              <a:lumOff val="60000"/>
            </a:schemeClr>
          </a:solidFill>
        </p:spPr>
        <p:txBody>
          <a:bodyPr>
            <a:normAutofit/>
          </a:bodyPr>
          <a:lstStyle>
            <a:lvl1pPr marL="0" indent="0" algn="ctr">
              <a:buNone/>
              <a:defRPr sz="1200" baseline="0">
                <a:solidFill>
                  <a:schemeClr val="bg1"/>
                </a:solidFill>
              </a:defRPr>
            </a:lvl1pPr>
          </a:lstStyle>
          <a:p>
            <a:r>
              <a:rPr lang="de-DE" dirty="0"/>
              <a:t>Click </a:t>
            </a:r>
            <a:r>
              <a:rPr lang="de-DE" dirty="0" err="1"/>
              <a:t>to</a:t>
            </a:r>
            <a:r>
              <a:rPr lang="de-DE" dirty="0"/>
              <a:t> </a:t>
            </a:r>
            <a:r>
              <a:rPr lang="de-DE" dirty="0" err="1"/>
              <a:t>add</a:t>
            </a:r>
            <a:r>
              <a:rPr lang="de-DE" dirty="0"/>
              <a:t> logo</a:t>
            </a:r>
          </a:p>
        </p:txBody>
      </p:sp>
      <p:sp>
        <p:nvSpPr>
          <p:cNvPr id="11" name="Textplatzhalter 20"/>
          <p:cNvSpPr>
            <a:spLocks noGrp="1"/>
          </p:cNvSpPr>
          <p:nvPr>
            <p:ph type="body" sz="quarter" idx="33" hasCustomPrompt="1"/>
          </p:nvPr>
        </p:nvSpPr>
        <p:spPr>
          <a:xfrm>
            <a:off x="727074" y="1676880"/>
            <a:ext cx="4472999" cy="525632"/>
          </a:xfrm>
        </p:spPr>
        <p:txBody>
          <a:bodyPr>
            <a:noAutofit/>
          </a:bodyPr>
          <a:lstStyle>
            <a:lvl1pPr marL="0" indent="0">
              <a:lnSpc>
                <a:spcPct val="100000"/>
              </a:lnSpc>
              <a:buNone/>
              <a:defRPr sz="3200" b="1" spc="80" baseline="0">
                <a:solidFill>
                  <a:srgbClr val="45802F"/>
                </a:solidFill>
              </a:defRPr>
            </a:lvl1pPr>
          </a:lstStyle>
          <a:p>
            <a:pPr lvl="0"/>
            <a:r>
              <a:rPr lang="de-DE" dirty="0" err="1"/>
              <a:t>Contact</a:t>
            </a:r>
            <a:endParaRPr lang="de-DE" dirty="0"/>
          </a:p>
        </p:txBody>
      </p:sp>
      <p:sp>
        <p:nvSpPr>
          <p:cNvPr id="12" name="Textplatzhalter 16"/>
          <p:cNvSpPr>
            <a:spLocks noGrp="1"/>
          </p:cNvSpPr>
          <p:nvPr>
            <p:ph type="body" sz="quarter" idx="17" hasCustomPrompt="1"/>
          </p:nvPr>
        </p:nvSpPr>
        <p:spPr>
          <a:xfrm>
            <a:off x="735999" y="2429212"/>
            <a:ext cx="4464074" cy="2863226"/>
          </a:xfrm>
        </p:spPr>
        <p:txBody>
          <a:bodyPr>
            <a:noAutofit/>
          </a:bodyPr>
          <a:lstStyle>
            <a:lvl1pPr marL="0" indent="0">
              <a:lnSpc>
                <a:spcPct val="100000"/>
              </a:lnSpc>
              <a:spcBef>
                <a:spcPts val="0"/>
              </a:spcBef>
              <a:buNone/>
              <a:defRPr sz="2400" kern="1000" spc="0" baseline="0">
                <a:solidFill>
                  <a:srgbClr val="535353"/>
                </a:solidFill>
              </a:defRPr>
            </a:lvl1pPr>
          </a:lstStyle>
          <a:p>
            <a:pPr lvl="0">
              <a:lnSpc>
                <a:spcPct val="100000"/>
              </a:lnSpc>
            </a:pPr>
            <a:r>
              <a:rPr lang="en-US" sz="2400" dirty="0"/>
              <a:t>Full name</a:t>
            </a:r>
            <a:br>
              <a:rPr lang="en-US" sz="2400" dirty="0"/>
            </a:br>
            <a:r>
              <a:rPr lang="en-US" sz="2400" dirty="0"/>
              <a:t>Position</a:t>
            </a:r>
            <a:br>
              <a:rPr lang="en-US" sz="2400" dirty="0"/>
            </a:br>
            <a:r>
              <a:rPr lang="en-US" sz="2400" dirty="0"/>
              <a:t>Institution/Company</a:t>
            </a:r>
            <a:br>
              <a:rPr lang="en-US" sz="2400" dirty="0"/>
            </a:br>
            <a:r>
              <a:rPr lang="en-US" sz="2400" dirty="0"/>
              <a:t>Institution/Company line 2</a:t>
            </a:r>
            <a:br>
              <a:rPr lang="en-US" sz="2400" dirty="0"/>
            </a:br>
            <a:r>
              <a:rPr lang="en-US" sz="2400" dirty="0"/>
              <a:t>Phone:  xxx</a:t>
            </a:r>
            <a:br>
              <a:rPr lang="en-US" sz="2400" dirty="0"/>
            </a:br>
            <a:r>
              <a:rPr lang="en-US" sz="2400" dirty="0"/>
              <a:t>e-mail: </a:t>
            </a:r>
            <a:r>
              <a:rPr lang="en-US" sz="2400" dirty="0" err="1"/>
              <a:t>full.name@xx.cc.yy</a:t>
            </a:r>
            <a:br>
              <a:rPr lang="en-US" sz="2400" dirty="0"/>
            </a:br>
            <a:r>
              <a:rPr lang="en-US" sz="2400" dirty="0"/>
              <a:t>https://www.allhandsondeck.eu/</a:t>
            </a:r>
            <a:r>
              <a:rPr lang="pl-PL" sz="2400" dirty="0"/>
              <a:t> </a:t>
            </a:r>
            <a:endParaRPr lang="en-US" sz="2400" dirty="0"/>
          </a:p>
        </p:txBody>
      </p:sp>
      <p:sp>
        <p:nvSpPr>
          <p:cNvPr id="14" name="Textplatzhalter 20"/>
          <p:cNvSpPr>
            <a:spLocks noGrp="1"/>
          </p:cNvSpPr>
          <p:nvPr>
            <p:ph type="body" sz="quarter" idx="36" hasCustomPrompt="1"/>
          </p:nvPr>
        </p:nvSpPr>
        <p:spPr>
          <a:xfrm>
            <a:off x="6858002" y="2622204"/>
            <a:ext cx="1916113" cy="697210"/>
          </a:xfrm>
        </p:spPr>
        <p:txBody>
          <a:bodyPr>
            <a:noAutofit/>
          </a:bodyPr>
          <a:lstStyle>
            <a:lvl1pPr marL="0" indent="0" algn="ctr">
              <a:lnSpc>
                <a:spcPct val="100000"/>
              </a:lnSpc>
              <a:buNone/>
              <a:defRPr sz="4000" b="1" spc="80" baseline="0">
                <a:solidFill>
                  <a:srgbClr val="45802F"/>
                </a:solidFill>
              </a:defRPr>
            </a:lvl1pPr>
          </a:lstStyle>
          <a:p>
            <a:pPr lvl="0"/>
            <a:r>
              <a:rPr lang="pl-PL" dirty="0"/>
              <a:t>AHOD</a:t>
            </a:r>
            <a:endParaRPr lang="de-DE" dirty="0"/>
          </a:p>
        </p:txBody>
      </p:sp>
      <p:pic>
        <p:nvPicPr>
          <p:cNvPr id="3" name="Obraz 2">
            <a:extLst>
              <a:ext uri="{FF2B5EF4-FFF2-40B4-BE49-F238E27FC236}">
                <a16:creationId xmlns:a16="http://schemas.microsoft.com/office/drawing/2014/main" id="{0C355FBC-70D8-40FD-8E1A-906561E68C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9503" y="271250"/>
            <a:ext cx="2808582" cy="947080"/>
          </a:xfrm>
          <a:prstGeom prst="rect">
            <a:avLst/>
          </a:prstGeom>
        </p:spPr>
      </p:pic>
      <p:pic>
        <p:nvPicPr>
          <p:cNvPr id="5" name="Obraz 4">
            <a:extLst>
              <a:ext uri="{FF2B5EF4-FFF2-40B4-BE49-F238E27FC236}">
                <a16:creationId xmlns:a16="http://schemas.microsoft.com/office/drawing/2014/main" id="{46622950-F828-464D-8753-1CEDBB152E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49503" y="1335418"/>
            <a:ext cx="2850740" cy="640136"/>
          </a:xfrm>
          <a:prstGeom prst="rect">
            <a:avLst/>
          </a:prstGeom>
        </p:spPr>
      </p:pic>
    </p:spTree>
    <p:extLst>
      <p:ext uri="{BB962C8B-B14F-4D97-AF65-F5344CB8AC3E}">
        <p14:creationId xmlns:p14="http://schemas.microsoft.com/office/powerpoint/2010/main" val="1937286155"/>
      </p:ext>
    </p:extLst>
  </p:cSld>
  <p:clrMapOvr>
    <a:masterClrMapping/>
  </p:clrMapOvr>
  <p:extLst>
    <p:ext uri="{DCECCB84-F9BA-43D5-87BE-67443E8EF086}">
      <p15:sldGuideLst xmlns:p15="http://schemas.microsoft.com/office/powerpoint/2012/main">
        <p15:guide id="1" orient="horz" pos="459">
          <p15:clr>
            <a:srgbClr val="FBAE40"/>
          </p15:clr>
        </p15:guide>
        <p15:guide id="2" pos="521">
          <p15:clr>
            <a:srgbClr val="FBAE40"/>
          </p15:clr>
        </p15:guide>
        <p15:guide id="3" pos="5239">
          <p15:clr>
            <a:srgbClr val="FBAE40"/>
          </p15:clr>
        </p15:guide>
        <p15:guide id="4" pos="4400">
          <p15:clr>
            <a:srgbClr val="FBAE40"/>
          </p15:clr>
        </p15:guide>
        <p15:guide id="5" orient="horz" pos="82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Content Placeholder 2"/>
          <p:cNvSpPr>
            <a:spLocks noGrp="1"/>
          </p:cNvSpPr>
          <p:nvPr>
            <p:ph idx="1" hasCustomPrompt="1"/>
          </p:nvPr>
        </p:nvSpPr>
        <p:spPr/>
        <p:txBody>
          <a:bodyPr/>
          <a:lstStyle/>
          <a:p>
            <a:pPr lvl="0"/>
            <a:r>
              <a:rPr lang="en-US" dirty="0"/>
              <a:t>Click to edit the style</a:t>
            </a:r>
            <a:endParaRPr lang="pl-PL" dirty="0"/>
          </a:p>
          <a:p>
            <a:pPr lvl="1"/>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548452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en-US" dirty="0"/>
              <a:t>Click to edit the style</a:t>
            </a:r>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the subtitle pattern style</a:t>
            </a:r>
            <a:endParaRPr lang="pl-PL" dirty="0"/>
          </a:p>
        </p:txBody>
      </p:sp>
      <p:sp>
        <p:nvSpPr>
          <p:cNvPr id="4" name="Date Placeholder 3"/>
          <p:cNvSpPr>
            <a:spLocks noGrp="1"/>
          </p:cNvSpPr>
          <p:nvPr>
            <p:ph type="dt" sz="half" idx="10"/>
          </p:nvPr>
        </p:nvSpPr>
        <p:spPr/>
        <p:txBody>
          <a:bodyPr/>
          <a:lstStyle/>
          <a:p>
            <a:fld id="{D9D0DE6B-DAFA-405E-A3FB-8335C86FAD97}" type="datetimeFigureOut">
              <a:rPr lang="pl-PL" smtClean="0"/>
              <a:t>16.12.2021</a:t>
            </a:fld>
            <a:endParaRPr lang="pl-PL"/>
          </a:p>
        </p:txBody>
      </p:sp>
      <p:sp>
        <p:nvSpPr>
          <p:cNvPr id="5" name="Footer Placeholder 4"/>
          <p:cNvSpPr>
            <a:spLocks noGrp="1"/>
          </p:cNvSpPr>
          <p:nvPr>
            <p:ph type="ftr" sz="quarter" idx="11"/>
          </p:nvPr>
        </p:nvSpPr>
        <p:spPr/>
        <p:txBody>
          <a:bodyPr/>
          <a:lstStyle/>
          <a:p>
            <a:r>
              <a:rPr lang="pl-PL" dirty="0" err="1"/>
              <a:t>Footer</a:t>
            </a:r>
            <a:endParaRPr lang="pl-PL" dirty="0"/>
          </a:p>
        </p:txBody>
      </p:sp>
      <p:sp>
        <p:nvSpPr>
          <p:cNvPr id="6" name="Slide Number Placeholder 5"/>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217887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Content Placeholder 2"/>
          <p:cNvSpPr>
            <a:spLocks noGrp="1"/>
          </p:cNvSpPr>
          <p:nvPr>
            <p:ph sz="half" idx="1" hasCustomPrompt="1"/>
          </p:nvPr>
        </p:nvSpPr>
        <p:spPr>
          <a:xfrm>
            <a:off x="628650" y="1825625"/>
            <a:ext cx="3886200" cy="435133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4" name="Content Placeholder 3"/>
          <p:cNvSpPr>
            <a:spLocks noGrp="1"/>
          </p:cNvSpPr>
          <p:nvPr>
            <p:ph sz="half" idx="2" hasCustomPrompt="1"/>
          </p:nvPr>
        </p:nvSpPr>
        <p:spPr>
          <a:xfrm>
            <a:off x="4629150" y="1825625"/>
            <a:ext cx="3886200" cy="435133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5" name="Date Placeholder 4"/>
          <p:cNvSpPr>
            <a:spLocks noGrp="1"/>
          </p:cNvSpPr>
          <p:nvPr>
            <p:ph type="dt" sz="half" idx="10"/>
          </p:nvPr>
        </p:nvSpPr>
        <p:spPr/>
        <p:txBody>
          <a:bodyPr/>
          <a:lstStyle/>
          <a:p>
            <a:fld id="{D9D0DE6B-DAFA-405E-A3FB-8335C86FAD97}" type="datetimeFigureOut">
              <a:rPr lang="pl-PL" smtClean="0"/>
              <a:t>16.12.2021</a:t>
            </a:fld>
            <a:endParaRPr lang="pl-PL"/>
          </a:p>
        </p:txBody>
      </p:sp>
      <p:sp>
        <p:nvSpPr>
          <p:cNvPr id="6" name="Footer Placeholder 5"/>
          <p:cNvSpPr>
            <a:spLocks noGrp="1"/>
          </p:cNvSpPr>
          <p:nvPr>
            <p:ph type="ftr" sz="quarter" idx="11"/>
          </p:nvPr>
        </p:nvSpPr>
        <p:spPr/>
        <p:txBody>
          <a:bodyPr/>
          <a:lstStyle/>
          <a:p>
            <a:r>
              <a:rPr lang="pl-PL" dirty="0" err="1"/>
              <a:t>footer</a:t>
            </a:r>
            <a:endParaRPr lang="pl-PL" dirty="0"/>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877613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365126"/>
            <a:ext cx="7886700" cy="1325563"/>
          </a:xfrm>
        </p:spPr>
        <p:txBody>
          <a:bodyPr/>
          <a:lstStyle/>
          <a:p>
            <a:r>
              <a:rPr lang="en-US" dirty="0"/>
              <a:t>Click to edit the style</a:t>
            </a:r>
          </a:p>
        </p:txBody>
      </p:sp>
      <p:sp>
        <p:nvSpPr>
          <p:cNvPr id="3" name="Text Placeholder 2"/>
          <p:cNvSpPr>
            <a:spLocks noGrp="1"/>
          </p:cNvSpPr>
          <p:nvPr>
            <p:ph type="body" idx="1" hasCustomPrompt="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the styles of the text master</a:t>
            </a:r>
            <a:endParaRPr lang="pl-PL" dirty="0"/>
          </a:p>
        </p:txBody>
      </p:sp>
      <p:sp>
        <p:nvSpPr>
          <p:cNvPr id="4" name="Content Placeholder 3"/>
          <p:cNvSpPr>
            <a:spLocks noGrp="1"/>
          </p:cNvSpPr>
          <p:nvPr>
            <p:ph sz="half" idx="2" hasCustomPrompt="1"/>
          </p:nvPr>
        </p:nvSpPr>
        <p:spPr>
          <a:xfrm>
            <a:off x="629842" y="2505075"/>
            <a:ext cx="3868340" cy="368458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5" name="Text Placeholder 4"/>
          <p:cNvSpPr>
            <a:spLocks noGrp="1"/>
          </p:cNvSpPr>
          <p:nvPr>
            <p:ph type="body" sz="quarter" idx="3" hasCustomPrompt="1"/>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the styles of the text master</a:t>
            </a:r>
            <a:endParaRPr lang="pl-PL" dirty="0"/>
          </a:p>
        </p:txBody>
      </p:sp>
      <p:sp>
        <p:nvSpPr>
          <p:cNvPr id="6" name="Content Placeholder 5"/>
          <p:cNvSpPr>
            <a:spLocks noGrp="1"/>
          </p:cNvSpPr>
          <p:nvPr>
            <p:ph sz="quarter" idx="4" hasCustomPrompt="1"/>
          </p:nvPr>
        </p:nvSpPr>
        <p:spPr>
          <a:xfrm>
            <a:off x="4629150" y="2505075"/>
            <a:ext cx="3887391" cy="3684588"/>
          </a:xfrm>
        </p:spPr>
        <p:txBody>
          <a:bodyPr/>
          <a:lstStyle/>
          <a:p>
            <a:pPr lvl="0"/>
            <a:r>
              <a:rPr lang="en-US" dirty="0"/>
              <a:t>Click to edit the styles of the text master</a:t>
            </a:r>
            <a:endParaRPr lang="pl-PL"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second</a:t>
            </a:r>
            <a:r>
              <a:rPr lang="pl-PL" dirty="0"/>
              <a:t> </a:t>
            </a:r>
            <a:r>
              <a:rPr lang="pl-PL" dirty="0" err="1"/>
              <a:t>level</a:t>
            </a:r>
            <a:endParaRPr lang="pl-PL" dirty="0"/>
          </a:p>
          <a:p>
            <a:pPr lvl="2"/>
            <a:r>
              <a:rPr lang="pl-PL" dirty="0"/>
              <a:t>Third </a:t>
            </a:r>
            <a:r>
              <a:rPr lang="pl-PL" dirty="0" err="1"/>
              <a:t>level</a:t>
            </a:r>
            <a:endParaRPr lang="pl-PL"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err="1"/>
              <a:t>Fourth</a:t>
            </a:r>
            <a:r>
              <a:rPr lang="pl-PL" dirty="0"/>
              <a:t> </a:t>
            </a:r>
            <a:r>
              <a:rPr lang="pl-PL" dirty="0" err="1"/>
              <a:t>level</a:t>
            </a:r>
            <a:endParaRPr lang="pl-PL" dirty="0"/>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pl-PL" dirty="0"/>
              <a:t>The </a:t>
            </a:r>
            <a:r>
              <a:rPr lang="pl-PL" dirty="0" err="1"/>
              <a:t>fifth</a:t>
            </a:r>
            <a:r>
              <a:rPr lang="pl-PL" dirty="0"/>
              <a:t> </a:t>
            </a:r>
            <a:r>
              <a:rPr lang="pl-PL" dirty="0" err="1"/>
              <a:t>level</a:t>
            </a:r>
            <a:endParaRPr lang="en-US" dirty="0"/>
          </a:p>
        </p:txBody>
      </p:sp>
      <p:sp>
        <p:nvSpPr>
          <p:cNvPr id="7" name="Date Placeholder 6"/>
          <p:cNvSpPr>
            <a:spLocks noGrp="1"/>
          </p:cNvSpPr>
          <p:nvPr>
            <p:ph type="dt" sz="half" idx="10"/>
          </p:nvPr>
        </p:nvSpPr>
        <p:spPr/>
        <p:txBody>
          <a:bodyPr/>
          <a:lstStyle/>
          <a:p>
            <a:fld id="{D9D0DE6B-DAFA-405E-A3FB-8335C86FAD97}" type="datetimeFigureOut">
              <a:rPr lang="pl-PL" smtClean="0"/>
              <a:t>16.12.2021</a:t>
            </a:fld>
            <a:endParaRPr lang="pl-PL"/>
          </a:p>
        </p:txBody>
      </p:sp>
      <p:sp>
        <p:nvSpPr>
          <p:cNvPr id="8" name="Footer Placeholder 7"/>
          <p:cNvSpPr>
            <a:spLocks noGrp="1"/>
          </p:cNvSpPr>
          <p:nvPr>
            <p:ph type="ftr" sz="quarter" idx="11"/>
          </p:nvPr>
        </p:nvSpPr>
        <p:spPr/>
        <p:txBody>
          <a:bodyPr/>
          <a:lstStyle/>
          <a:p>
            <a:r>
              <a:rPr lang="pl-PL" dirty="0" err="1"/>
              <a:t>Footer</a:t>
            </a:r>
            <a:endParaRPr lang="pl-PL" dirty="0"/>
          </a:p>
        </p:txBody>
      </p:sp>
      <p:sp>
        <p:nvSpPr>
          <p:cNvPr id="9" name="Slide Number Placeholder 8"/>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322134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the style</a:t>
            </a:r>
          </a:p>
        </p:txBody>
      </p:sp>
      <p:sp>
        <p:nvSpPr>
          <p:cNvPr id="3" name="Date Placeholder 2"/>
          <p:cNvSpPr>
            <a:spLocks noGrp="1"/>
          </p:cNvSpPr>
          <p:nvPr>
            <p:ph type="dt" sz="half" idx="10"/>
          </p:nvPr>
        </p:nvSpPr>
        <p:spPr/>
        <p:txBody>
          <a:bodyPr/>
          <a:lstStyle/>
          <a:p>
            <a:fld id="{D9D0DE6B-DAFA-405E-A3FB-8335C86FAD97}" type="datetimeFigureOut">
              <a:rPr lang="pl-PL" smtClean="0"/>
              <a:t>16.12.2021</a:t>
            </a:fld>
            <a:endParaRPr lang="pl-PL"/>
          </a:p>
        </p:txBody>
      </p:sp>
      <p:sp>
        <p:nvSpPr>
          <p:cNvPr id="4" name="Footer Placeholder 3"/>
          <p:cNvSpPr>
            <a:spLocks noGrp="1"/>
          </p:cNvSpPr>
          <p:nvPr>
            <p:ph type="ftr" sz="quarter" idx="11"/>
          </p:nvPr>
        </p:nvSpPr>
        <p:spPr/>
        <p:txBody>
          <a:bodyPr/>
          <a:lstStyle/>
          <a:p>
            <a:r>
              <a:rPr lang="pl-PL" dirty="0" err="1"/>
              <a:t>Footer</a:t>
            </a:r>
            <a:endParaRPr lang="pl-PL" dirty="0"/>
          </a:p>
        </p:txBody>
      </p:sp>
      <p:sp>
        <p:nvSpPr>
          <p:cNvPr id="5" name="Slide Number Placeholder 4"/>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21717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D0DE6B-DAFA-405E-A3FB-8335C86FAD97}" type="datetimeFigureOut">
              <a:rPr lang="pl-PL" smtClean="0"/>
              <a:t>16.12.2021</a:t>
            </a:fld>
            <a:endParaRPr lang="pl-PL"/>
          </a:p>
        </p:txBody>
      </p:sp>
      <p:sp>
        <p:nvSpPr>
          <p:cNvPr id="3" name="Footer Placeholder 2"/>
          <p:cNvSpPr>
            <a:spLocks noGrp="1"/>
          </p:cNvSpPr>
          <p:nvPr>
            <p:ph type="ftr" sz="quarter" idx="11"/>
          </p:nvPr>
        </p:nvSpPr>
        <p:spPr/>
        <p:txBody>
          <a:bodyPr/>
          <a:lstStyle/>
          <a:p>
            <a:r>
              <a:rPr lang="pl-PL" dirty="0" err="1"/>
              <a:t>Footer</a:t>
            </a:r>
            <a:endParaRPr lang="pl-PL" dirty="0"/>
          </a:p>
        </p:txBody>
      </p:sp>
      <p:sp>
        <p:nvSpPr>
          <p:cNvPr id="4" name="Slide Number Placeholder 3"/>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419982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D0DE6B-DAFA-405E-A3FB-8335C86FAD97}" type="datetimeFigureOut">
              <a:rPr lang="pl-PL" smtClean="0"/>
              <a:t>16.12.2021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501467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D9D0DE6B-DAFA-405E-A3FB-8335C86FAD97}" type="datetimeFigureOut">
              <a:rPr lang="pl-PL" smtClean="0"/>
              <a:t>16.12.2021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F4CE1FD-0376-457F-A9A4-3091F3DA3039}" type="slidenum">
              <a:rPr lang="pl-PL" smtClean="0"/>
              <a:t>‹#›</a:t>
            </a:fld>
            <a:endParaRPr lang="pl-PL"/>
          </a:p>
        </p:txBody>
      </p:sp>
    </p:spTree>
    <p:extLst>
      <p:ext uri="{BB962C8B-B14F-4D97-AF65-F5344CB8AC3E}">
        <p14:creationId xmlns:p14="http://schemas.microsoft.com/office/powerpoint/2010/main" val="1015743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the style </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the style</a:t>
            </a:r>
            <a:endParaRPr lang="pl-PL" dirty="0"/>
          </a:p>
          <a:p>
            <a:pPr lvl="1"/>
            <a:r>
              <a:rPr lang="pl-PL" dirty="0"/>
              <a:t>The </a:t>
            </a:r>
            <a:r>
              <a:rPr lang="pl-PL" dirty="0" err="1"/>
              <a:t>second</a:t>
            </a:r>
            <a:r>
              <a:rPr lang="pl-PL" dirty="0"/>
              <a:t> </a:t>
            </a:r>
            <a:r>
              <a:rPr lang="pl-PL" dirty="0" err="1"/>
              <a:t>level</a:t>
            </a:r>
            <a:r>
              <a:rPr lang="pl-PL" dirty="0"/>
              <a:t> </a:t>
            </a:r>
          </a:p>
          <a:p>
            <a:pPr lvl="2"/>
            <a:r>
              <a:rPr lang="pl-PL" dirty="0"/>
              <a:t>Third </a:t>
            </a:r>
            <a:r>
              <a:rPr lang="pl-PL" dirty="0" err="1"/>
              <a:t>level</a:t>
            </a:r>
            <a:r>
              <a:rPr lang="pl-PL" dirty="0"/>
              <a:t> </a:t>
            </a:r>
          </a:p>
          <a:p>
            <a:pPr lvl="3"/>
            <a:r>
              <a:rPr lang="pl-PL" dirty="0" err="1"/>
              <a:t>Fourth</a:t>
            </a:r>
            <a:r>
              <a:rPr lang="pl-PL" dirty="0"/>
              <a:t> </a:t>
            </a:r>
            <a:r>
              <a:rPr lang="pl-PL" dirty="0" err="1"/>
              <a:t>level</a:t>
            </a:r>
            <a:endParaRPr lang="pl-PL" dirty="0"/>
          </a:p>
          <a:p>
            <a:pPr lvl="4"/>
            <a:r>
              <a:rPr lang="pl-PL" dirty="0"/>
              <a:t>The </a:t>
            </a:r>
            <a:r>
              <a:rPr lang="pl-PL" dirty="0" err="1"/>
              <a:t>fifth</a:t>
            </a:r>
            <a:r>
              <a:rPr lang="pl-PL" dirty="0"/>
              <a:t> </a:t>
            </a:r>
            <a:r>
              <a:rPr lang="pl-PL" dirty="0" err="1"/>
              <a:t>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0DE6B-DAFA-405E-A3FB-8335C86FAD97}" type="datetimeFigureOut">
              <a:rPr lang="pl-PL" smtClean="0"/>
              <a:t>16.12.2021</a:t>
            </a:fld>
            <a:endParaRPr lang="pl-P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l-PL" dirty="0" err="1"/>
              <a:t>footer</a:t>
            </a:r>
            <a:endParaRPr lang="pl-PL"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CE1FD-0376-457F-A9A4-3091F3DA3039}" type="slidenum">
              <a:rPr lang="pl-PL" smtClean="0"/>
              <a:t>‹#›</a:t>
            </a:fld>
            <a:endParaRPr lang="pl-PL"/>
          </a:p>
        </p:txBody>
      </p:sp>
    </p:spTree>
    <p:extLst>
      <p:ext uri="{BB962C8B-B14F-4D97-AF65-F5344CB8AC3E}">
        <p14:creationId xmlns:p14="http://schemas.microsoft.com/office/powerpoint/2010/main" val="497142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media/image9.png"/><Relationship Id="rId2" Type="http://schemas.openxmlformats.org/officeDocument/2006/relationships/audio" Target="../media/media10.m4a"/><Relationship Id="rId16" Type="http://schemas.openxmlformats.org/officeDocument/2006/relationships/image" Target="NULL"/><Relationship Id="rId1" Type="http://schemas.microsoft.com/office/2007/relationships/media" Target="../media/media10.m4a"/><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NULL"/><Relationship Id="rId4" Type="http://schemas.openxmlformats.org/officeDocument/2006/relationships/notesSlide" Target="../notesSlides/notesSlide10.xml"/><Relationship Id="rId9" Type="http://schemas.openxmlformats.org/officeDocument/2006/relationships/image" Target="NULL"/><Relationship Id="rId14" Type="http://schemas.openxmlformats.org/officeDocument/2006/relationships/image" Target="NUL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jp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1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14.xml"/><Relationship Id="rId7" Type="http://schemas.openxmlformats.org/officeDocument/2006/relationships/image" Target="NUL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slideLayout" Target="../slideLayouts/slideLayout14.xml"/><Relationship Id="rId7" Type="http://schemas.openxmlformats.org/officeDocument/2006/relationships/image" Target="NUL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NULL"/><Relationship Id="rId11" Type="http://schemas.openxmlformats.org/officeDocument/2006/relationships/image" Target="../media/image6.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notesSlide" Target="../notesSlides/notesSlide8.xml"/><Relationship Id="rId9"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p:cNvSpPr>
            <a:spLocks noGrp="1"/>
          </p:cNvSpPr>
          <p:nvPr>
            <p:ph type="body" sz="quarter" idx="13"/>
          </p:nvPr>
        </p:nvSpPr>
        <p:spPr/>
        <p:txBody>
          <a:bodyPr>
            <a:normAutofit fontScale="92500"/>
          </a:bodyPr>
          <a:lstStyle/>
          <a:p>
            <a:r>
              <a:rPr lang="en-US" dirty="0"/>
              <a:t>Steaming and curving solid wood</a:t>
            </a:r>
            <a:endParaRPr lang="de-DE" dirty="0"/>
          </a:p>
        </p:txBody>
      </p:sp>
      <p:sp>
        <p:nvSpPr>
          <p:cNvPr id="9" name="Textplatzhalter 8"/>
          <p:cNvSpPr>
            <a:spLocks noGrp="1"/>
          </p:cNvSpPr>
          <p:nvPr>
            <p:ph type="body" sz="quarter" idx="14"/>
          </p:nvPr>
        </p:nvSpPr>
        <p:spPr/>
        <p:txBody>
          <a:bodyPr/>
          <a:lstStyle/>
          <a:p>
            <a:r>
              <a:rPr lang="pl-PL" dirty="0"/>
              <a:t>Module 3</a:t>
            </a:r>
            <a:endParaRPr lang="de-DE" dirty="0"/>
          </a:p>
        </p:txBody>
      </p:sp>
      <p:sp>
        <p:nvSpPr>
          <p:cNvPr id="11" name="Textplatzhalter 10"/>
          <p:cNvSpPr>
            <a:spLocks noGrp="1"/>
          </p:cNvSpPr>
          <p:nvPr>
            <p:ph type="body" sz="quarter" idx="16"/>
          </p:nvPr>
        </p:nvSpPr>
        <p:spPr/>
        <p:txBody>
          <a:bodyPr/>
          <a:lstStyle/>
          <a:p>
            <a:r>
              <a:rPr lang="pl-PL" dirty="0" err="1"/>
              <a:t>Warsaw</a:t>
            </a:r>
            <a:r>
              <a:rPr lang="pl-PL" dirty="0"/>
              <a:t>, 1st </a:t>
            </a:r>
            <a:r>
              <a:rPr lang="pl-PL" dirty="0" err="1"/>
              <a:t>December</a:t>
            </a:r>
            <a:r>
              <a:rPr lang="pl-PL" dirty="0"/>
              <a:t> 2021</a:t>
            </a:r>
            <a:endParaRPr lang="de-DE" dirty="0"/>
          </a:p>
        </p:txBody>
      </p:sp>
      <p:sp>
        <p:nvSpPr>
          <p:cNvPr id="12" name="Bildplatzhalter 11"/>
          <p:cNvSpPr>
            <a:spLocks noGrp="1"/>
          </p:cNvSpPr>
          <p:nvPr>
            <p:ph type="pic" sz="quarter" idx="17"/>
          </p:nvPr>
        </p:nvSpPr>
        <p:spPr/>
      </p:sp>
      <p:sp>
        <p:nvSpPr>
          <p:cNvPr id="13" name="Bildplatzhalter 12"/>
          <p:cNvSpPr>
            <a:spLocks noGrp="1"/>
          </p:cNvSpPr>
          <p:nvPr>
            <p:ph type="pic" sz="quarter" idx="18"/>
          </p:nvPr>
        </p:nvSpPr>
        <p:spPr/>
      </p:sp>
      <p:sp>
        <p:nvSpPr>
          <p:cNvPr id="10" name="Textplatzhalter 9"/>
          <p:cNvSpPr>
            <a:spLocks noGrp="1"/>
          </p:cNvSpPr>
          <p:nvPr>
            <p:ph type="body" sz="quarter" idx="15"/>
          </p:nvPr>
        </p:nvSpPr>
        <p:spPr/>
        <p:txBody>
          <a:bodyPr/>
          <a:lstStyle/>
          <a:p>
            <a:r>
              <a:rPr lang="pl-PL" dirty="0"/>
              <a:t>WULS</a:t>
            </a:r>
            <a:endParaRPr lang="de-DE" dirty="0"/>
          </a:p>
        </p:txBody>
      </p:sp>
      <p:pic>
        <p:nvPicPr>
          <p:cNvPr id="2" name="Dźwięk 1">
            <a:hlinkClick r:id="" action="ppaction://media"/>
            <a:extLst>
              <a:ext uri="{FF2B5EF4-FFF2-40B4-BE49-F238E27FC236}">
                <a16:creationId xmlns:a16="http://schemas.microsoft.com/office/drawing/2014/main" id="{454BE006-06E0-4440-BBBB-195B6C427C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10156767"/>
      </p:ext>
    </p:extLst>
  </p:cSld>
  <p:clrMapOvr>
    <a:masterClrMapping/>
  </p:clrMapOvr>
  <mc:AlternateContent xmlns:mc="http://schemas.openxmlformats.org/markup-compatibility/2006" xmlns:p14="http://schemas.microsoft.com/office/powerpoint/2010/main">
    <mc:Choice Requires="p14">
      <p:transition spd="slow" p14:dur="2000" advTm="71083"/>
    </mc:Choice>
    <mc:Fallback xmlns="">
      <p:transition spd="slow" advTm="7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4F20856C-C90C-4F3A-B40C-06F877E3A988}"/>
              </a:ext>
            </a:extLst>
          </p:cNvPr>
          <p:cNvSpPr>
            <a:spLocks noGrp="1"/>
          </p:cNvSpPr>
          <p:nvPr>
            <p:ph type="sldNum" sz="quarter" idx="12"/>
          </p:nvPr>
        </p:nvSpPr>
        <p:spPr/>
        <p:txBody>
          <a:bodyPr/>
          <a:lstStyle/>
          <a:p>
            <a:fld id="{7E6F2104-A4D5-7244-B907-0EEA573A6546}" type="slidenum">
              <a:rPr lang="pl-PL" smtClean="0"/>
              <a:t>10</a:t>
            </a:fld>
            <a:endParaRPr lang="pl-PL"/>
          </a:p>
        </p:txBody>
      </p:sp>
      <p:sp>
        <p:nvSpPr>
          <p:cNvPr id="68" name="Symbol zastępczy tekstu 67">
            <a:extLst>
              <a:ext uri="{FF2B5EF4-FFF2-40B4-BE49-F238E27FC236}">
                <a16:creationId xmlns:a16="http://schemas.microsoft.com/office/drawing/2014/main" id="{22542923-2316-4EEF-A63D-F0345AC2289F}"/>
              </a:ext>
            </a:extLst>
          </p:cNvPr>
          <p:cNvSpPr>
            <a:spLocks noGrp="1"/>
          </p:cNvSpPr>
          <p:nvPr>
            <p:ph type="body" sz="quarter" idx="14"/>
          </p:nvPr>
        </p:nvSpPr>
        <p:spPr/>
        <p:txBody>
          <a:bodyPr/>
          <a:lstStyle/>
          <a:p>
            <a:r>
              <a:rPr lang="en-US"/>
              <a:t>Moments of inertia of plane figures</a:t>
            </a:r>
            <a:endParaRPr lang="pl-PL" dirty="0"/>
          </a:p>
        </p:txBody>
      </p:sp>
      <p:sp>
        <p:nvSpPr>
          <p:cNvPr id="27" name="Symbol zastępczy tekstu 26">
            <a:extLst>
              <a:ext uri="{FF2B5EF4-FFF2-40B4-BE49-F238E27FC236}">
                <a16:creationId xmlns:a16="http://schemas.microsoft.com/office/drawing/2014/main" id="{B1291B1E-02D9-4A83-9C57-6DD878754372}"/>
              </a:ext>
            </a:extLst>
          </p:cNvPr>
          <p:cNvSpPr>
            <a:spLocks noGrp="1"/>
          </p:cNvSpPr>
          <p:nvPr>
            <p:ph type="body" sz="quarter" idx="15"/>
          </p:nvPr>
        </p:nvSpPr>
        <p:spPr/>
        <p:txBody>
          <a:bodyPr/>
          <a:lstStyle/>
          <a:p>
            <a:endParaRPr lang="pl-PL"/>
          </a:p>
        </p:txBody>
      </p:sp>
      <p:sp>
        <p:nvSpPr>
          <p:cNvPr id="30" name="Symbol zastępczy tekstu 29">
            <a:extLst>
              <a:ext uri="{FF2B5EF4-FFF2-40B4-BE49-F238E27FC236}">
                <a16:creationId xmlns:a16="http://schemas.microsoft.com/office/drawing/2014/main" id="{B5346305-C7CE-4BEA-A3C8-A87E3A30A57E}"/>
              </a:ext>
            </a:extLst>
          </p:cNvPr>
          <p:cNvSpPr>
            <a:spLocks noGrp="1"/>
          </p:cNvSpPr>
          <p:nvPr>
            <p:ph type="body" sz="quarter" idx="19"/>
          </p:nvPr>
        </p:nvSpPr>
        <p:spPr/>
        <p:txBody>
          <a:bodyPr/>
          <a:lstStyle/>
          <a:p>
            <a:endParaRPr lang="pl-PL"/>
          </a:p>
        </p:txBody>
      </p:sp>
      <p:sp>
        <p:nvSpPr>
          <p:cNvPr id="42" name="Symbol zastępczy obrazu 41">
            <a:extLst>
              <a:ext uri="{FF2B5EF4-FFF2-40B4-BE49-F238E27FC236}">
                <a16:creationId xmlns:a16="http://schemas.microsoft.com/office/drawing/2014/main" id="{BA04AE34-261B-42C1-BEBF-1D359D174756}"/>
              </a:ext>
            </a:extLst>
          </p:cNvPr>
          <p:cNvSpPr>
            <a:spLocks noGrp="1"/>
          </p:cNvSpPr>
          <p:nvPr>
            <p:ph type="pic" sz="quarter" idx="29"/>
          </p:nvPr>
        </p:nvSpPr>
        <p:spPr/>
      </p:sp>
      <p:sp>
        <p:nvSpPr>
          <p:cNvPr id="50" name="Symbol zastępczy obrazu 49">
            <a:extLst>
              <a:ext uri="{FF2B5EF4-FFF2-40B4-BE49-F238E27FC236}">
                <a16:creationId xmlns:a16="http://schemas.microsoft.com/office/drawing/2014/main" id="{82344E9A-50EB-473A-AF05-28A88C724B4A}"/>
              </a:ext>
            </a:extLst>
          </p:cNvPr>
          <p:cNvSpPr>
            <a:spLocks noGrp="1"/>
          </p:cNvSpPr>
          <p:nvPr>
            <p:ph type="pic" sz="quarter" idx="30"/>
          </p:nvPr>
        </p:nvSpPr>
        <p:spPr/>
      </p:sp>
      <p:cxnSp>
        <p:nvCxnSpPr>
          <p:cNvPr id="5" name="Łącznik prosty 4">
            <a:extLst>
              <a:ext uri="{FF2B5EF4-FFF2-40B4-BE49-F238E27FC236}">
                <a16:creationId xmlns:a16="http://schemas.microsoft.com/office/drawing/2014/main" id="{74376172-8E34-2F42-957B-853727C75BA4}"/>
              </a:ext>
            </a:extLst>
          </p:cNvPr>
          <p:cNvCxnSpPr>
            <a:cxnSpLocks/>
          </p:cNvCxnSpPr>
          <p:nvPr/>
        </p:nvCxnSpPr>
        <p:spPr>
          <a:xfrm flipH="1">
            <a:off x="6534150" y="2057797"/>
            <a:ext cx="1473200" cy="2038350"/>
          </a:xfrm>
          <a:prstGeom prst="line">
            <a:avLst/>
          </a:prstGeom>
        </p:spPr>
        <p:style>
          <a:lnRef idx="1">
            <a:schemeClr val="accent1"/>
          </a:lnRef>
          <a:fillRef idx="0">
            <a:schemeClr val="accent1"/>
          </a:fillRef>
          <a:effectRef idx="0">
            <a:schemeClr val="accent1"/>
          </a:effectRef>
          <a:fontRef idx="minor">
            <a:schemeClr val="tx1"/>
          </a:fontRef>
        </p:style>
      </p:cxnSp>
      <p:sp>
        <p:nvSpPr>
          <p:cNvPr id="8" name="Dowolny kształt 7">
            <a:extLst>
              <a:ext uri="{FF2B5EF4-FFF2-40B4-BE49-F238E27FC236}">
                <a16:creationId xmlns:a16="http://schemas.microsoft.com/office/drawing/2014/main" id="{48E259EA-11C8-A942-B41C-FC3C1F46AF6E}"/>
              </a:ext>
            </a:extLst>
          </p:cNvPr>
          <p:cNvSpPr/>
          <p:nvPr/>
        </p:nvSpPr>
        <p:spPr>
          <a:xfrm>
            <a:off x="5938363" y="2087717"/>
            <a:ext cx="1162738" cy="1554421"/>
          </a:xfrm>
          <a:custGeom>
            <a:avLst/>
            <a:gdLst>
              <a:gd name="connsiteX0" fmla="*/ 188274 w 2325475"/>
              <a:gd name="connsiteY0" fmla="*/ 3089760 h 3108842"/>
              <a:gd name="connsiteX1" fmla="*/ 442274 w 2325475"/>
              <a:gd name="connsiteY1" fmla="*/ 3102460 h 3108842"/>
              <a:gd name="connsiteX2" fmla="*/ 772474 w 2325475"/>
              <a:gd name="connsiteY2" fmla="*/ 3077060 h 3108842"/>
              <a:gd name="connsiteX3" fmla="*/ 1343974 w 2325475"/>
              <a:gd name="connsiteY3" fmla="*/ 2784960 h 3108842"/>
              <a:gd name="connsiteX4" fmla="*/ 1788474 w 2325475"/>
              <a:gd name="connsiteY4" fmla="*/ 1870560 h 3108842"/>
              <a:gd name="connsiteX5" fmla="*/ 2271074 w 2325475"/>
              <a:gd name="connsiteY5" fmla="*/ 1210160 h 3108842"/>
              <a:gd name="connsiteX6" fmla="*/ 2232974 w 2325475"/>
              <a:gd name="connsiteY6" fmla="*/ 575160 h 3108842"/>
              <a:gd name="connsiteX7" fmla="*/ 1547174 w 2325475"/>
              <a:gd name="connsiteY7" fmla="*/ 41760 h 3108842"/>
              <a:gd name="connsiteX8" fmla="*/ 772474 w 2325475"/>
              <a:gd name="connsiteY8" fmla="*/ 117960 h 3108842"/>
              <a:gd name="connsiteX9" fmla="*/ 302574 w 2325475"/>
              <a:gd name="connsiteY9" fmla="*/ 778360 h 3108842"/>
              <a:gd name="connsiteX10" fmla="*/ 10474 w 2325475"/>
              <a:gd name="connsiteY10" fmla="*/ 2048360 h 3108842"/>
              <a:gd name="connsiteX11" fmla="*/ 73974 w 2325475"/>
              <a:gd name="connsiteY11" fmla="*/ 2937360 h 3108842"/>
              <a:gd name="connsiteX12" fmla="*/ 188274 w 2325475"/>
              <a:gd name="connsiteY12" fmla="*/ 3089760 h 310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5475" h="3108842">
                <a:moveTo>
                  <a:pt x="188274" y="3089760"/>
                </a:moveTo>
                <a:cubicBezTo>
                  <a:pt x="249657" y="3117277"/>
                  <a:pt x="344907" y="3104577"/>
                  <a:pt x="442274" y="3102460"/>
                </a:cubicBezTo>
                <a:cubicBezTo>
                  <a:pt x="539641" y="3100343"/>
                  <a:pt x="622191" y="3129977"/>
                  <a:pt x="772474" y="3077060"/>
                </a:cubicBezTo>
                <a:cubicBezTo>
                  <a:pt x="922757" y="3024143"/>
                  <a:pt x="1174641" y="2986043"/>
                  <a:pt x="1343974" y="2784960"/>
                </a:cubicBezTo>
                <a:cubicBezTo>
                  <a:pt x="1513307" y="2583877"/>
                  <a:pt x="1633957" y="2133027"/>
                  <a:pt x="1788474" y="1870560"/>
                </a:cubicBezTo>
                <a:cubicBezTo>
                  <a:pt x="1942991" y="1608093"/>
                  <a:pt x="2196991" y="1426060"/>
                  <a:pt x="2271074" y="1210160"/>
                </a:cubicBezTo>
                <a:cubicBezTo>
                  <a:pt x="2345157" y="994260"/>
                  <a:pt x="2353624" y="769893"/>
                  <a:pt x="2232974" y="575160"/>
                </a:cubicBezTo>
                <a:cubicBezTo>
                  <a:pt x="2112324" y="380427"/>
                  <a:pt x="1790591" y="117960"/>
                  <a:pt x="1547174" y="41760"/>
                </a:cubicBezTo>
                <a:cubicBezTo>
                  <a:pt x="1303757" y="-34440"/>
                  <a:pt x="979907" y="-4807"/>
                  <a:pt x="772474" y="117960"/>
                </a:cubicBezTo>
                <a:cubicBezTo>
                  <a:pt x="565041" y="240727"/>
                  <a:pt x="429574" y="456627"/>
                  <a:pt x="302574" y="778360"/>
                </a:cubicBezTo>
                <a:cubicBezTo>
                  <a:pt x="175574" y="1100093"/>
                  <a:pt x="48574" y="1688527"/>
                  <a:pt x="10474" y="2048360"/>
                </a:cubicBezTo>
                <a:cubicBezTo>
                  <a:pt x="-27626" y="2408193"/>
                  <a:pt x="48574" y="2763793"/>
                  <a:pt x="73974" y="2937360"/>
                </a:cubicBezTo>
                <a:cubicBezTo>
                  <a:pt x="99374" y="3110927"/>
                  <a:pt x="126891" y="3062243"/>
                  <a:pt x="188274" y="308976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12" name="Owal 11">
            <a:extLst>
              <a:ext uri="{FF2B5EF4-FFF2-40B4-BE49-F238E27FC236}">
                <a16:creationId xmlns:a16="http://schemas.microsoft.com/office/drawing/2014/main" id="{AA101FAD-7AE0-F345-97F0-BCAEE8FDC5C7}"/>
              </a:ext>
            </a:extLst>
          </p:cNvPr>
          <p:cNvSpPr/>
          <p:nvPr/>
        </p:nvSpPr>
        <p:spPr>
          <a:xfrm>
            <a:off x="6661150" y="2226654"/>
            <a:ext cx="254000" cy="3454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13" name="Owal 12">
            <a:extLst>
              <a:ext uri="{FF2B5EF4-FFF2-40B4-BE49-F238E27FC236}">
                <a16:creationId xmlns:a16="http://schemas.microsoft.com/office/drawing/2014/main" id="{9C0F35A9-5510-2E45-B6B1-49B6B14DC48A}"/>
              </a:ext>
            </a:extLst>
          </p:cNvPr>
          <p:cNvSpPr/>
          <p:nvPr/>
        </p:nvSpPr>
        <p:spPr>
          <a:xfrm>
            <a:off x="6477000" y="2750482"/>
            <a:ext cx="254000" cy="3454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14" name="Owal 13">
            <a:extLst>
              <a:ext uri="{FF2B5EF4-FFF2-40B4-BE49-F238E27FC236}">
                <a16:creationId xmlns:a16="http://schemas.microsoft.com/office/drawing/2014/main" id="{68DB8ABE-ADCD-B640-90EA-3DACD8073D2D}"/>
              </a:ext>
            </a:extLst>
          </p:cNvPr>
          <p:cNvSpPr/>
          <p:nvPr/>
        </p:nvSpPr>
        <p:spPr>
          <a:xfrm>
            <a:off x="6155143" y="3069071"/>
            <a:ext cx="254000" cy="34549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mc:AlternateContent xmlns:mc="http://schemas.openxmlformats.org/markup-compatibility/2006" xmlns:a14="http://schemas.microsoft.com/office/drawing/2010/main">
        <mc:Choice Requires="a14">
          <p:sp>
            <p:nvSpPr>
              <p:cNvPr id="15" name="pole tekstowe 14">
                <a:extLst>
                  <a:ext uri="{FF2B5EF4-FFF2-40B4-BE49-F238E27FC236}">
                    <a16:creationId xmlns:a16="http://schemas.microsoft.com/office/drawing/2014/main" id="{8FF505B3-3D73-AE4B-ABAA-859D0FB24412}"/>
                  </a:ext>
                </a:extLst>
              </p:cNvPr>
              <p:cNvSpPr txBox="1"/>
              <p:nvPr/>
            </p:nvSpPr>
            <p:spPr>
              <a:xfrm>
                <a:off x="5924815" y="3095975"/>
                <a:ext cx="385298"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l-PL" sz="900" i="1">
                          <a:latin typeface="Cambria Math" panose="02040503050406030204" pitchFamily="18" charset="0"/>
                          <a:ea typeface="Cambria Math" panose="02040503050406030204" pitchFamily="18" charset="0"/>
                        </a:rPr>
                        <m:t>∆</m:t>
                      </m:r>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𝑆</m:t>
                          </m:r>
                        </m:e>
                        <m:sub>
                          <m:r>
                            <a:rPr lang="pl-PL" sz="900" i="1">
                              <a:latin typeface="Cambria Math" panose="02040503050406030204" pitchFamily="18" charset="0"/>
                              <a:ea typeface="Cambria Math" panose="02040503050406030204" pitchFamily="18" charset="0"/>
                            </a:rPr>
                            <m:t>1</m:t>
                          </m:r>
                        </m:sub>
                      </m:sSub>
                    </m:oMath>
                  </m:oMathPara>
                </a14:m>
                <a:endParaRPr lang="pl-PL" sz="900" dirty="0"/>
              </a:p>
            </p:txBody>
          </p:sp>
        </mc:Choice>
        <mc:Fallback xmlns="">
          <p:sp>
            <p:nvSpPr>
              <p:cNvPr id="15" name="pole tekstowe 14">
                <a:extLst>
                  <a:ext uri="{FF2B5EF4-FFF2-40B4-BE49-F238E27FC236}">
                    <a16:creationId xmlns:a16="http://schemas.microsoft.com/office/drawing/2014/main" id="{8FF505B3-3D73-AE4B-ABAA-859D0FB24412}"/>
                  </a:ext>
                </a:extLst>
              </p:cNvPr>
              <p:cNvSpPr txBox="1">
                <a:spLocks noRot="1" noChangeAspect="1" noMove="1" noResize="1" noEditPoints="1" noAdjustHandles="1" noChangeArrowheads="1" noChangeShapeType="1" noTextEdit="1"/>
              </p:cNvSpPr>
              <p:nvPr/>
            </p:nvSpPr>
            <p:spPr>
              <a:xfrm>
                <a:off x="5924815" y="3095975"/>
                <a:ext cx="385298" cy="230832"/>
              </a:xfrm>
              <a:prstGeom prst="rect">
                <a:avLst/>
              </a:prstGeom>
              <a:blipFill>
                <a:blip r:embed="rId5"/>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16" name="pole tekstowe 15">
                <a:extLst>
                  <a:ext uri="{FF2B5EF4-FFF2-40B4-BE49-F238E27FC236}">
                    <a16:creationId xmlns:a16="http://schemas.microsoft.com/office/drawing/2014/main" id="{8F5DED4C-1941-0C4B-8FE7-2796E3B24E7A}"/>
                  </a:ext>
                </a:extLst>
              </p:cNvPr>
              <p:cNvSpPr txBox="1"/>
              <p:nvPr/>
            </p:nvSpPr>
            <p:spPr>
              <a:xfrm>
                <a:off x="6185165" y="2791470"/>
                <a:ext cx="387991"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l-PL" sz="900" i="1">
                          <a:latin typeface="Cambria Math" panose="02040503050406030204" pitchFamily="18" charset="0"/>
                          <a:ea typeface="Cambria Math" panose="02040503050406030204" pitchFamily="18" charset="0"/>
                        </a:rPr>
                        <m:t>∆</m:t>
                      </m:r>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𝑆</m:t>
                          </m:r>
                        </m:e>
                        <m:sub>
                          <m:r>
                            <a:rPr lang="pl-PL" sz="900" i="1">
                              <a:latin typeface="Cambria Math" panose="02040503050406030204" pitchFamily="18" charset="0"/>
                              <a:ea typeface="Cambria Math" panose="02040503050406030204" pitchFamily="18" charset="0"/>
                            </a:rPr>
                            <m:t>2</m:t>
                          </m:r>
                        </m:sub>
                      </m:sSub>
                    </m:oMath>
                  </m:oMathPara>
                </a14:m>
                <a:endParaRPr lang="pl-PL" sz="900" dirty="0"/>
              </a:p>
            </p:txBody>
          </p:sp>
        </mc:Choice>
        <mc:Fallback xmlns="">
          <p:sp>
            <p:nvSpPr>
              <p:cNvPr id="16" name="pole tekstowe 15">
                <a:extLst>
                  <a:ext uri="{FF2B5EF4-FFF2-40B4-BE49-F238E27FC236}">
                    <a16:creationId xmlns:a16="http://schemas.microsoft.com/office/drawing/2014/main" id="{8F5DED4C-1941-0C4B-8FE7-2796E3B24E7A}"/>
                  </a:ext>
                </a:extLst>
              </p:cNvPr>
              <p:cNvSpPr txBox="1">
                <a:spLocks noRot="1" noChangeAspect="1" noMove="1" noResize="1" noEditPoints="1" noAdjustHandles="1" noChangeArrowheads="1" noChangeShapeType="1" noTextEdit="1"/>
              </p:cNvSpPr>
              <p:nvPr/>
            </p:nvSpPr>
            <p:spPr>
              <a:xfrm>
                <a:off x="6185165" y="2791470"/>
                <a:ext cx="387991" cy="230832"/>
              </a:xfrm>
              <a:prstGeom prst="rect">
                <a:avLst/>
              </a:prstGeom>
              <a:blipFill>
                <a:blip r:embed="rId6"/>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17" name="pole tekstowe 16">
                <a:extLst>
                  <a:ext uri="{FF2B5EF4-FFF2-40B4-BE49-F238E27FC236}">
                    <a16:creationId xmlns:a16="http://schemas.microsoft.com/office/drawing/2014/main" id="{3DF2C062-A68A-0241-9880-AAF0F3F9C78D}"/>
                  </a:ext>
                </a:extLst>
              </p:cNvPr>
              <p:cNvSpPr txBox="1"/>
              <p:nvPr/>
            </p:nvSpPr>
            <p:spPr>
              <a:xfrm>
                <a:off x="6380887" y="2263836"/>
                <a:ext cx="39581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l-PL" sz="900" i="1">
                          <a:latin typeface="Cambria Math" panose="02040503050406030204" pitchFamily="18" charset="0"/>
                          <a:ea typeface="Cambria Math" panose="02040503050406030204" pitchFamily="18" charset="0"/>
                        </a:rPr>
                        <m:t>∆</m:t>
                      </m:r>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𝑆</m:t>
                          </m:r>
                        </m:e>
                        <m:sub>
                          <m:r>
                            <a:rPr lang="pl-PL" sz="900" i="1">
                              <a:latin typeface="Cambria Math" panose="02040503050406030204" pitchFamily="18" charset="0"/>
                              <a:ea typeface="Cambria Math" panose="02040503050406030204" pitchFamily="18" charset="0"/>
                            </a:rPr>
                            <m:t>𝑛</m:t>
                          </m:r>
                        </m:sub>
                      </m:sSub>
                    </m:oMath>
                  </m:oMathPara>
                </a14:m>
                <a:endParaRPr lang="pl-PL" sz="900" dirty="0"/>
              </a:p>
            </p:txBody>
          </p:sp>
        </mc:Choice>
        <mc:Fallback xmlns="">
          <p:sp>
            <p:nvSpPr>
              <p:cNvPr id="17" name="pole tekstowe 16">
                <a:extLst>
                  <a:ext uri="{FF2B5EF4-FFF2-40B4-BE49-F238E27FC236}">
                    <a16:creationId xmlns:a16="http://schemas.microsoft.com/office/drawing/2014/main" id="{3DF2C062-A68A-0241-9880-AAF0F3F9C78D}"/>
                  </a:ext>
                </a:extLst>
              </p:cNvPr>
              <p:cNvSpPr txBox="1">
                <a:spLocks noRot="1" noChangeAspect="1" noMove="1" noResize="1" noEditPoints="1" noAdjustHandles="1" noChangeArrowheads="1" noChangeShapeType="1" noTextEdit="1"/>
              </p:cNvSpPr>
              <p:nvPr/>
            </p:nvSpPr>
            <p:spPr>
              <a:xfrm>
                <a:off x="6380887" y="2263836"/>
                <a:ext cx="395814" cy="230832"/>
              </a:xfrm>
              <a:prstGeom prst="rect">
                <a:avLst/>
              </a:prstGeom>
              <a:blipFill>
                <a:blip r:embed="rId7"/>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18" name="pole tekstowe 17">
                <a:extLst>
                  <a:ext uri="{FF2B5EF4-FFF2-40B4-BE49-F238E27FC236}">
                    <a16:creationId xmlns:a16="http://schemas.microsoft.com/office/drawing/2014/main" id="{01A0AAAB-815A-A54A-A150-C66BE5C11590}"/>
                  </a:ext>
                </a:extLst>
              </p:cNvPr>
              <p:cNvSpPr txBox="1"/>
              <p:nvPr/>
            </p:nvSpPr>
            <p:spPr>
              <a:xfrm>
                <a:off x="6690779" y="3378081"/>
                <a:ext cx="302327"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𝑟</m:t>
                          </m:r>
                        </m:e>
                        <m:sub>
                          <m:r>
                            <a:rPr lang="pl-PL" sz="900" i="1">
                              <a:latin typeface="Cambria Math" panose="02040503050406030204" pitchFamily="18" charset="0"/>
                              <a:ea typeface="Cambria Math" panose="02040503050406030204" pitchFamily="18" charset="0"/>
                            </a:rPr>
                            <m:t>1</m:t>
                          </m:r>
                        </m:sub>
                      </m:sSub>
                    </m:oMath>
                  </m:oMathPara>
                </a14:m>
                <a:endParaRPr lang="pl-PL" sz="900" dirty="0"/>
              </a:p>
            </p:txBody>
          </p:sp>
        </mc:Choice>
        <mc:Fallback xmlns="">
          <p:sp>
            <p:nvSpPr>
              <p:cNvPr id="18" name="pole tekstowe 17">
                <a:extLst>
                  <a:ext uri="{FF2B5EF4-FFF2-40B4-BE49-F238E27FC236}">
                    <a16:creationId xmlns:a16="http://schemas.microsoft.com/office/drawing/2014/main" id="{01A0AAAB-815A-A54A-A150-C66BE5C11590}"/>
                  </a:ext>
                </a:extLst>
              </p:cNvPr>
              <p:cNvSpPr txBox="1">
                <a:spLocks noRot="1" noChangeAspect="1" noMove="1" noResize="1" noEditPoints="1" noAdjustHandles="1" noChangeArrowheads="1" noChangeShapeType="1" noTextEdit="1"/>
              </p:cNvSpPr>
              <p:nvPr/>
            </p:nvSpPr>
            <p:spPr>
              <a:xfrm>
                <a:off x="6690779" y="3378081"/>
                <a:ext cx="302327" cy="230832"/>
              </a:xfrm>
              <a:prstGeom prst="rect">
                <a:avLst/>
              </a:prstGeom>
              <a:blipFill>
                <a:blip r:embed="rId8"/>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19" name="pole tekstowe 18">
                <a:extLst>
                  <a:ext uri="{FF2B5EF4-FFF2-40B4-BE49-F238E27FC236}">
                    <a16:creationId xmlns:a16="http://schemas.microsoft.com/office/drawing/2014/main" id="{0C7B55A4-521E-FC4B-B832-B9162ADECAA1}"/>
                  </a:ext>
                </a:extLst>
              </p:cNvPr>
              <p:cNvSpPr txBox="1"/>
              <p:nvPr/>
            </p:nvSpPr>
            <p:spPr>
              <a:xfrm>
                <a:off x="6943621" y="2976738"/>
                <a:ext cx="305020"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𝑟</m:t>
                          </m:r>
                        </m:e>
                        <m:sub>
                          <m:r>
                            <a:rPr lang="pl-PL" sz="900" i="1">
                              <a:latin typeface="Cambria Math" panose="02040503050406030204" pitchFamily="18" charset="0"/>
                              <a:ea typeface="Cambria Math" panose="02040503050406030204" pitchFamily="18" charset="0"/>
                            </a:rPr>
                            <m:t>2</m:t>
                          </m:r>
                        </m:sub>
                      </m:sSub>
                    </m:oMath>
                  </m:oMathPara>
                </a14:m>
                <a:endParaRPr lang="pl-PL" sz="900" dirty="0"/>
              </a:p>
            </p:txBody>
          </p:sp>
        </mc:Choice>
        <mc:Fallback xmlns="">
          <p:sp>
            <p:nvSpPr>
              <p:cNvPr id="19" name="pole tekstowe 18">
                <a:extLst>
                  <a:ext uri="{FF2B5EF4-FFF2-40B4-BE49-F238E27FC236}">
                    <a16:creationId xmlns:a16="http://schemas.microsoft.com/office/drawing/2014/main" id="{0C7B55A4-521E-FC4B-B832-B9162ADECAA1}"/>
                  </a:ext>
                </a:extLst>
              </p:cNvPr>
              <p:cNvSpPr txBox="1">
                <a:spLocks noRot="1" noChangeAspect="1" noMove="1" noResize="1" noEditPoints="1" noAdjustHandles="1" noChangeArrowheads="1" noChangeShapeType="1" noTextEdit="1"/>
              </p:cNvSpPr>
              <p:nvPr/>
            </p:nvSpPr>
            <p:spPr>
              <a:xfrm>
                <a:off x="6943621" y="2976738"/>
                <a:ext cx="305020" cy="230832"/>
              </a:xfrm>
              <a:prstGeom prst="rect">
                <a:avLst/>
              </a:prstGeom>
              <a:blipFill>
                <a:blip r:embed="rId9"/>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20" name="pole tekstowe 19">
                <a:extLst>
                  <a:ext uri="{FF2B5EF4-FFF2-40B4-BE49-F238E27FC236}">
                    <a16:creationId xmlns:a16="http://schemas.microsoft.com/office/drawing/2014/main" id="{EBE5445A-89AE-C14B-ADE7-E57B5189C38C}"/>
                  </a:ext>
                </a:extLst>
              </p:cNvPr>
              <p:cNvSpPr txBox="1"/>
              <p:nvPr/>
            </p:nvSpPr>
            <p:spPr>
              <a:xfrm>
                <a:off x="7197631" y="2526811"/>
                <a:ext cx="306366"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𝑟</m:t>
                          </m:r>
                        </m:e>
                        <m:sub>
                          <m:r>
                            <a:rPr lang="pl-PL" sz="900" i="1">
                              <a:latin typeface="Cambria Math" panose="02040503050406030204" pitchFamily="18" charset="0"/>
                              <a:ea typeface="Cambria Math" panose="02040503050406030204" pitchFamily="18" charset="0"/>
                            </a:rPr>
                            <m:t>𝑛</m:t>
                          </m:r>
                        </m:sub>
                      </m:sSub>
                    </m:oMath>
                  </m:oMathPara>
                </a14:m>
                <a:endParaRPr lang="pl-PL" sz="900" dirty="0"/>
              </a:p>
            </p:txBody>
          </p:sp>
        </mc:Choice>
        <mc:Fallback xmlns="">
          <p:sp>
            <p:nvSpPr>
              <p:cNvPr id="20" name="pole tekstowe 19">
                <a:extLst>
                  <a:ext uri="{FF2B5EF4-FFF2-40B4-BE49-F238E27FC236}">
                    <a16:creationId xmlns:a16="http://schemas.microsoft.com/office/drawing/2014/main" id="{EBE5445A-89AE-C14B-ADE7-E57B5189C38C}"/>
                  </a:ext>
                </a:extLst>
              </p:cNvPr>
              <p:cNvSpPr txBox="1">
                <a:spLocks noRot="1" noChangeAspect="1" noMove="1" noResize="1" noEditPoints="1" noAdjustHandles="1" noChangeArrowheads="1" noChangeShapeType="1" noTextEdit="1"/>
              </p:cNvSpPr>
              <p:nvPr/>
            </p:nvSpPr>
            <p:spPr>
              <a:xfrm>
                <a:off x="7197631" y="2526811"/>
                <a:ext cx="306366" cy="230832"/>
              </a:xfrm>
              <a:prstGeom prst="rect">
                <a:avLst/>
              </a:prstGeom>
              <a:blipFill>
                <a:blip r:embed="rId10"/>
                <a:stretch>
                  <a:fillRect/>
                </a:stretch>
              </a:blipFill>
            </p:spPr>
            <p:txBody>
              <a:bodyPr/>
              <a:lstStyle/>
              <a:p>
                <a:r>
                  <a:rPr lang="pl-PL">
                    <a:noFill/>
                  </a:rPr>
                  <a:t> </a:t>
                </a:r>
              </a:p>
            </p:txBody>
          </p:sp>
        </mc:Fallback>
      </mc:AlternateContent>
      <p:cxnSp>
        <p:nvCxnSpPr>
          <p:cNvPr id="22" name="Łącznik prosty 21">
            <a:extLst>
              <a:ext uri="{FF2B5EF4-FFF2-40B4-BE49-F238E27FC236}">
                <a16:creationId xmlns:a16="http://schemas.microsoft.com/office/drawing/2014/main" id="{AC7AE31F-75E6-AC44-88B3-CFD6EF49750C}"/>
              </a:ext>
            </a:extLst>
          </p:cNvPr>
          <p:cNvCxnSpPr>
            <a:cxnSpLocks/>
          </p:cNvCxnSpPr>
          <p:nvPr/>
        </p:nvCxnSpPr>
        <p:spPr>
          <a:xfrm>
            <a:off x="6788150" y="2399400"/>
            <a:ext cx="640813" cy="4548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Łącznik prosty 23">
            <a:extLst>
              <a:ext uri="{FF2B5EF4-FFF2-40B4-BE49-F238E27FC236}">
                <a16:creationId xmlns:a16="http://schemas.microsoft.com/office/drawing/2014/main" id="{B1696234-80BC-D54B-BD13-C4784C059186}"/>
              </a:ext>
            </a:extLst>
          </p:cNvPr>
          <p:cNvCxnSpPr>
            <a:cxnSpLocks/>
          </p:cNvCxnSpPr>
          <p:nvPr/>
        </p:nvCxnSpPr>
        <p:spPr>
          <a:xfrm>
            <a:off x="6608660" y="2928806"/>
            <a:ext cx="508747" cy="361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Łącznik prosty 25">
            <a:extLst>
              <a:ext uri="{FF2B5EF4-FFF2-40B4-BE49-F238E27FC236}">
                <a16:creationId xmlns:a16="http://schemas.microsoft.com/office/drawing/2014/main" id="{5D780BF3-0255-9A44-AAA5-FF80B13521AE}"/>
              </a:ext>
            </a:extLst>
          </p:cNvPr>
          <p:cNvCxnSpPr>
            <a:cxnSpLocks/>
          </p:cNvCxnSpPr>
          <p:nvPr/>
        </p:nvCxnSpPr>
        <p:spPr>
          <a:xfrm>
            <a:off x="6283640" y="3248445"/>
            <a:ext cx="546002" cy="387555"/>
          </a:xfrm>
          <a:prstGeom prst="line">
            <a:avLst/>
          </a:prstGeom>
        </p:spPr>
        <p:style>
          <a:lnRef idx="1">
            <a:schemeClr val="accent1"/>
          </a:lnRef>
          <a:fillRef idx="0">
            <a:schemeClr val="accent1"/>
          </a:fillRef>
          <a:effectRef idx="0">
            <a:schemeClr val="accent1"/>
          </a:effectRef>
          <a:fontRef idx="minor">
            <a:schemeClr val="tx1"/>
          </a:fontRef>
        </p:style>
      </p:cxnSp>
      <p:sp>
        <p:nvSpPr>
          <p:cNvPr id="28" name="pole tekstowe 27">
            <a:extLst>
              <a:ext uri="{FF2B5EF4-FFF2-40B4-BE49-F238E27FC236}">
                <a16:creationId xmlns:a16="http://schemas.microsoft.com/office/drawing/2014/main" id="{BABFC133-FFAB-B743-B83A-5DD42E2B457A}"/>
              </a:ext>
            </a:extLst>
          </p:cNvPr>
          <p:cNvSpPr txBox="1"/>
          <p:nvPr/>
        </p:nvSpPr>
        <p:spPr>
          <a:xfrm>
            <a:off x="6091305" y="2385368"/>
            <a:ext cx="237566" cy="230832"/>
          </a:xfrm>
          <a:prstGeom prst="rect">
            <a:avLst/>
          </a:prstGeom>
          <a:noFill/>
        </p:spPr>
        <p:txBody>
          <a:bodyPr wrap="none" rtlCol="0">
            <a:spAutoFit/>
          </a:bodyPr>
          <a:lstStyle/>
          <a:p>
            <a:r>
              <a:rPr lang="pl-PL" sz="900" i="1" dirty="0"/>
              <a:t>S</a:t>
            </a:r>
          </a:p>
        </p:txBody>
      </p:sp>
      <p:sp>
        <p:nvSpPr>
          <p:cNvPr id="29" name="pole tekstowe 28">
            <a:extLst>
              <a:ext uri="{FF2B5EF4-FFF2-40B4-BE49-F238E27FC236}">
                <a16:creationId xmlns:a16="http://schemas.microsoft.com/office/drawing/2014/main" id="{60503ECB-DF25-974B-AB6F-74BEA5836F2E}"/>
              </a:ext>
            </a:extLst>
          </p:cNvPr>
          <p:cNvSpPr txBox="1"/>
          <p:nvPr/>
        </p:nvSpPr>
        <p:spPr>
          <a:xfrm>
            <a:off x="7776469" y="1995384"/>
            <a:ext cx="211917" cy="230832"/>
          </a:xfrm>
          <a:prstGeom prst="rect">
            <a:avLst/>
          </a:prstGeom>
          <a:noFill/>
        </p:spPr>
        <p:txBody>
          <a:bodyPr wrap="none" rtlCol="0">
            <a:spAutoFit/>
          </a:bodyPr>
          <a:lstStyle/>
          <a:p>
            <a:r>
              <a:rPr lang="pl-PL" sz="900" i="1" dirty="0"/>
              <a:t>l</a:t>
            </a:r>
          </a:p>
        </p:txBody>
      </p:sp>
      <p:sp>
        <p:nvSpPr>
          <p:cNvPr id="31" name="Dowolny kształt 30">
            <a:extLst>
              <a:ext uri="{FF2B5EF4-FFF2-40B4-BE49-F238E27FC236}">
                <a16:creationId xmlns:a16="http://schemas.microsoft.com/office/drawing/2014/main" id="{C7EA3610-14DC-A34A-AD83-9EE90B83701E}"/>
              </a:ext>
            </a:extLst>
          </p:cNvPr>
          <p:cNvSpPr/>
          <p:nvPr/>
        </p:nvSpPr>
        <p:spPr>
          <a:xfrm>
            <a:off x="6880546" y="3843168"/>
            <a:ext cx="2041134" cy="1265085"/>
          </a:xfrm>
          <a:custGeom>
            <a:avLst/>
            <a:gdLst>
              <a:gd name="connsiteX0" fmla="*/ 869308 w 4082268"/>
              <a:gd name="connsiteY0" fmla="*/ 330005 h 2530170"/>
              <a:gd name="connsiteX1" fmla="*/ 287417 w 4082268"/>
              <a:gd name="connsiteY1" fmla="*/ 845394 h 2530170"/>
              <a:gd name="connsiteX2" fmla="*/ 4784 w 4082268"/>
              <a:gd name="connsiteY2" fmla="*/ 1560289 h 2530170"/>
              <a:gd name="connsiteX3" fmla="*/ 503548 w 4082268"/>
              <a:gd name="connsiteY3" fmla="*/ 2441438 h 2530170"/>
              <a:gd name="connsiteX4" fmla="*/ 1717206 w 4082268"/>
              <a:gd name="connsiteY4" fmla="*/ 2441438 h 2530170"/>
              <a:gd name="connsiteX5" fmla="*/ 3396377 w 4082268"/>
              <a:gd name="connsiteY5" fmla="*/ 1926049 h 2530170"/>
              <a:gd name="connsiteX6" fmla="*/ 4078021 w 4082268"/>
              <a:gd name="connsiteY6" fmla="*/ 762267 h 2530170"/>
              <a:gd name="connsiteX7" fmla="*/ 3579257 w 4082268"/>
              <a:gd name="connsiteY7" fmla="*/ 47373 h 2530170"/>
              <a:gd name="connsiteX8" fmla="*/ 1683955 w 4082268"/>
              <a:gd name="connsiteY8" fmla="*/ 97249 h 2530170"/>
              <a:gd name="connsiteX9" fmla="*/ 869308 w 4082268"/>
              <a:gd name="connsiteY9" fmla="*/ 330005 h 253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82268" h="2530170">
                <a:moveTo>
                  <a:pt x="869308" y="330005"/>
                </a:moveTo>
                <a:cubicBezTo>
                  <a:pt x="636552" y="454696"/>
                  <a:pt x="431504" y="640347"/>
                  <a:pt x="287417" y="845394"/>
                </a:cubicBezTo>
                <a:cubicBezTo>
                  <a:pt x="143330" y="1050441"/>
                  <a:pt x="-31238" y="1294282"/>
                  <a:pt x="4784" y="1560289"/>
                </a:cubicBezTo>
                <a:cubicBezTo>
                  <a:pt x="40806" y="1826296"/>
                  <a:pt x="218145" y="2294580"/>
                  <a:pt x="503548" y="2441438"/>
                </a:cubicBezTo>
                <a:cubicBezTo>
                  <a:pt x="788951" y="2588296"/>
                  <a:pt x="1235068" y="2527336"/>
                  <a:pt x="1717206" y="2441438"/>
                </a:cubicBezTo>
                <a:cubicBezTo>
                  <a:pt x="2199344" y="2355540"/>
                  <a:pt x="3002908" y="2205911"/>
                  <a:pt x="3396377" y="1926049"/>
                </a:cubicBezTo>
                <a:cubicBezTo>
                  <a:pt x="3789846" y="1646187"/>
                  <a:pt x="4047541" y="1075380"/>
                  <a:pt x="4078021" y="762267"/>
                </a:cubicBezTo>
                <a:cubicBezTo>
                  <a:pt x="4108501" y="449154"/>
                  <a:pt x="3978268" y="158209"/>
                  <a:pt x="3579257" y="47373"/>
                </a:cubicBezTo>
                <a:cubicBezTo>
                  <a:pt x="3180246" y="-63463"/>
                  <a:pt x="2137107" y="48459"/>
                  <a:pt x="1683955" y="97249"/>
                </a:cubicBezTo>
                <a:cubicBezTo>
                  <a:pt x="1230803" y="146039"/>
                  <a:pt x="1102064" y="205314"/>
                  <a:pt x="869308" y="330005"/>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32" name="Owal 31">
            <a:extLst>
              <a:ext uri="{FF2B5EF4-FFF2-40B4-BE49-F238E27FC236}">
                <a16:creationId xmlns:a16="http://schemas.microsoft.com/office/drawing/2014/main" id="{2EDCF065-D842-3743-BA8F-95B3A1623178}"/>
              </a:ext>
            </a:extLst>
          </p:cNvPr>
          <p:cNvSpPr/>
          <p:nvPr/>
        </p:nvSpPr>
        <p:spPr>
          <a:xfrm rot="19790760">
            <a:off x="7245166" y="4366606"/>
            <a:ext cx="336719" cy="2799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33" name="Owal 32">
            <a:extLst>
              <a:ext uri="{FF2B5EF4-FFF2-40B4-BE49-F238E27FC236}">
                <a16:creationId xmlns:a16="http://schemas.microsoft.com/office/drawing/2014/main" id="{DDB9890E-2C39-EE4E-8759-2D1D0533E788}"/>
              </a:ext>
            </a:extLst>
          </p:cNvPr>
          <p:cNvSpPr/>
          <p:nvPr/>
        </p:nvSpPr>
        <p:spPr>
          <a:xfrm>
            <a:off x="8266419" y="3956162"/>
            <a:ext cx="336719" cy="2799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34" name="Owal 33">
            <a:extLst>
              <a:ext uri="{FF2B5EF4-FFF2-40B4-BE49-F238E27FC236}">
                <a16:creationId xmlns:a16="http://schemas.microsoft.com/office/drawing/2014/main" id="{5DD44293-284A-BB4E-96F9-C542F4F1AFA4}"/>
              </a:ext>
            </a:extLst>
          </p:cNvPr>
          <p:cNvSpPr/>
          <p:nvPr/>
        </p:nvSpPr>
        <p:spPr>
          <a:xfrm>
            <a:off x="7803512" y="4440205"/>
            <a:ext cx="336719" cy="27997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mc:AlternateContent xmlns:mc="http://schemas.openxmlformats.org/markup-compatibility/2006" xmlns:a14="http://schemas.microsoft.com/office/drawing/2010/main">
        <mc:Choice Requires="a14">
          <p:sp>
            <p:nvSpPr>
              <p:cNvPr id="35" name="pole tekstowe 34">
                <a:extLst>
                  <a:ext uri="{FF2B5EF4-FFF2-40B4-BE49-F238E27FC236}">
                    <a16:creationId xmlns:a16="http://schemas.microsoft.com/office/drawing/2014/main" id="{E0D3ED4D-9DD4-6447-AA5C-8314C1127B61}"/>
                  </a:ext>
                </a:extLst>
              </p:cNvPr>
              <p:cNvSpPr txBox="1"/>
              <p:nvPr/>
            </p:nvSpPr>
            <p:spPr>
              <a:xfrm>
                <a:off x="7290496" y="4167093"/>
                <a:ext cx="385298"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l-PL" sz="900" i="1">
                          <a:latin typeface="Cambria Math" panose="02040503050406030204" pitchFamily="18" charset="0"/>
                          <a:ea typeface="Cambria Math" panose="02040503050406030204" pitchFamily="18" charset="0"/>
                        </a:rPr>
                        <m:t>∆</m:t>
                      </m:r>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𝑆</m:t>
                          </m:r>
                        </m:e>
                        <m:sub>
                          <m:r>
                            <a:rPr lang="pl-PL" sz="900" i="1">
                              <a:latin typeface="Cambria Math" panose="02040503050406030204" pitchFamily="18" charset="0"/>
                              <a:ea typeface="Cambria Math" panose="02040503050406030204" pitchFamily="18" charset="0"/>
                            </a:rPr>
                            <m:t>1</m:t>
                          </m:r>
                        </m:sub>
                      </m:sSub>
                    </m:oMath>
                  </m:oMathPara>
                </a14:m>
                <a:endParaRPr lang="pl-PL" sz="900" dirty="0"/>
              </a:p>
            </p:txBody>
          </p:sp>
        </mc:Choice>
        <mc:Fallback xmlns="">
          <p:sp>
            <p:nvSpPr>
              <p:cNvPr id="35" name="pole tekstowe 34">
                <a:extLst>
                  <a:ext uri="{FF2B5EF4-FFF2-40B4-BE49-F238E27FC236}">
                    <a16:creationId xmlns:a16="http://schemas.microsoft.com/office/drawing/2014/main" id="{E0D3ED4D-9DD4-6447-AA5C-8314C1127B61}"/>
                  </a:ext>
                </a:extLst>
              </p:cNvPr>
              <p:cNvSpPr txBox="1">
                <a:spLocks noRot="1" noChangeAspect="1" noMove="1" noResize="1" noEditPoints="1" noAdjustHandles="1" noChangeArrowheads="1" noChangeShapeType="1" noTextEdit="1"/>
              </p:cNvSpPr>
              <p:nvPr/>
            </p:nvSpPr>
            <p:spPr>
              <a:xfrm>
                <a:off x="7290496" y="4167093"/>
                <a:ext cx="385298" cy="230832"/>
              </a:xfrm>
              <a:prstGeom prst="rect">
                <a:avLst/>
              </a:prstGeom>
              <a:blipFill>
                <a:blip r:embed="rId11"/>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36" name="pole tekstowe 35">
                <a:extLst>
                  <a:ext uri="{FF2B5EF4-FFF2-40B4-BE49-F238E27FC236}">
                    <a16:creationId xmlns:a16="http://schemas.microsoft.com/office/drawing/2014/main" id="{56F1E743-CD86-684E-A595-910451C5C744}"/>
                  </a:ext>
                </a:extLst>
              </p:cNvPr>
              <p:cNvSpPr txBox="1"/>
              <p:nvPr/>
            </p:nvSpPr>
            <p:spPr>
              <a:xfrm>
                <a:off x="7803512" y="4276644"/>
                <a:ext cx="387991"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l-PL" sz="900" i="1">
                          <a:latin typeface="Cambria Math" panose="02040503050406030204" pitchFamily="18" charset="0"/>
                          <a:ea typeface="Cambria Math" panose="02040503050406030204" pitchFamily="18" charset="0"/>
                        </a:rPr>
                        <m:t>∆</m:t>
                      </m:r>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𝑆</m:t>
                          </m:r>
                        </m:e>
                        <m:sub>
                          <m:r>
                            <a:rPr lang="pl-PL" sz="900" i="1">
                              <a:latin typeface="Cambria Math" panose="02040503050406030204" pitchFamily="18" charset="0"/>
                              <a:ea typeface="Cambria Math" panose="02040503050406030204" pitchFamily="18" charset="0"/>
                            </a:rPr>
                            <m:t>2</m:t>
                          </m:r>
                        </m:sub>
                      </m:sSub>
                    </m:oMath>
                  </m:oMathPara>
                </a14:m>
                <a:endParaRPr lang="pl-PL" sz="900" dirty="0"/>
              </a:p>
            </p:txBody>
          </p:sp>
        </mc:Choice>
        <mc:Fallback xmlns="">
          <p:sp>
            <p:nvSpPr>
              <p:cNvPr id="36" name="pole tekstowe 35">
                <a:extLst>
                  <a:ext uri="{FF2B5EF4-FFF2-40B4-BE49-F238E27FC236}">
                    <a16:creationId xmlns:a16="http://schemas.microsoft.com/office/drawing/2014/main" id="{56F1E743-CD86-684E-A595-910451C5C744}"/>
                  </a:ext>
                </a:extLst>
              </p:cNvPr>
              <p:cNvSpPr txBox="1">
                <a:spLocks noRot="1" noChangeAspect="1" noMove="1" noResize="1" noEditPoints="1" noAdjustHandles="1" noChangeArrowheads="1" noChangeShapeType="1" noTextEdit="1"/>
              </p:cNvSpPr>
              <p:nvPr/>
            </p:nvSpPr>
            <p:spPr>
              <a:xfrm>
                <a:off x="7803512" y="4276644"/>
                <a:ext cx="387991" cy="230832"/>
              </a:xfrm>
              <a:prstGeom prst="rect">
                <a:avLst/>
              </a:prstGeom>
              <a:blipFill>
                <a:blip r:embed="rId12"/>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37" name="pole tekstowe 36">
                <a:extLst>
                  <a:ext uri="{FF2B5EF4-FFF2-40B4-BE49-F238E27FC236}">
                    <a16:creationId xmlns:a16="http://schemas.microsoft.com/office/drawing/2014/main" id="{EBF894CF-0615-CF4C-B56C-D32EAF926131}"/>
                  </a:ext>
                </a:extLst>
              </p:cNvPr>
              <p:cNvSpPr txBox="1"/>
              <p:nvPr/>
            </p:nvSpPr>
            <p:spPr>
              <a:xfrm>
                <a:off x="8035330" y="4003814"/>
                <a:ext cx="39581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l-PL" sz="900" i="1">
                          <a:latin typeface="Cambria Math" panose="02040503050406030204" pitchFamily="18" charset="0"/>
                          <a:ea typeface="Cambria Math" panose="02040503050406030204" pitchFamily="18" charset="0"/>
                        </a:rPr>
                        <m:t>∆</m:t>
                      </m:r>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𝑆</m:t>
                          </m:r>
                        </m:e>
                        <m:sub>
                          <m:r>
                            <a:rPr lang="pl-PL" sz="900" i="1">
                              <a:latin typeface="Cambria Math" panose="02040503050406030204" pitchFamily="18" charset="0"/>
                              <a:ea typeface="Cambria Math" panose="02040503050406030204" pitchFamily="18" charset="0"/>
                            </a:rPr>
                            <m:t>𝑛</m:t>
                          </m:r>
                        </m:sub>
                      </m:sSub>
                    </m:oMath>
                  </m:oMathPara>
                </a14:m>
                <a:endParaRPr lang="pl-PL" sz="900" dirty="0"/>
              </a:p>
            </p:txBody>
          </p:sp>
        </mc:Choice>
        <mc:Fallback xmlns="">
          <p:sp>
            <p:nvSpPr>
              <p:cNvPr id="37" name="pole tekstowe 36">
                <a:extLst>
                  <a:ext uri="{FF2B5EF4-FFF2-40B4-BE49-F238E27FC236}">
                    <a16:creationId xmlns:a16="http://schemas.microsoft.com/office/drawing/2014/main" id="{EBF894CF-0615-CF4C-B56C-D32EAF926131}"/>
                  </a:ext>
                </a:extLst>
              </p:cNvPr>
              <p:cNvSpPr txBox="1">
                <a:spLocks noRot="1" noChangeAspect="1" noMove="1" noResize="1" noEditPoints="1" noAdjustHandles="1" noChangeArrowheads="1" noChangeShapeType="1" noTextEdit="1"/>
              </p:cNvSpPr>
              <p:nvPr/>
            </p:nvSpPr>
            <p:spPr>
              <a:xfrm>
                <a:off x="8035330" y="4003814"/>
                <a:ext cx="395814" cy="230832"/>
              </a:xfrm>
              <a:prstGeom prst="rect">
                <a:avLst/>
              </a:prstGeom>
              <a:blipFill>
                <a:blip r:embed="rId13"/>
                <a:stretch>
                  <a:fillRect/>
                </a:stretch>
              </a:blipFill>
            </p:spPr>
            <p:txBody>
              <a:bodyPr/>
              <a:lstStyle/>
              <a:p>
                <a:r>
                  <a:rPr lang="pl-PL">
                    <a:noFill/>
                  </a:rPr>
                  <a:t> </a:t>
                </a:r>
              </a:p>
            </p:txBody>
          </p:sp>
        </mc:Fallback>
      </mc:AlternateContent>
      <p:sp>
        <p:nvSpPr>
          <p:cNvPr id="38" name="pole tekstowe 37">
            <a:extLst>
              <a:ext uri="{FF2B5EF4-FFF2-40B4-BE49-F238E27FC236}">
                <a16:creationId xmlns:a16="http://schemas.microsoft.com/office/drawing/2014/main" id="{C8F8FAD4-2A20-2941-87E5-83CC6CE0F25A}"/>
              </a:ext>
            </a:extLst>
          </p:cNvPr>
          <p:cNvSpPr txBox="1"/>
          <p:nvPr/>
        </p:nvSpPr>
        <p:spPr>
          <a:xfrm>
            <a:off x="7677480" y="3895243"/>
            <a:ext cx="237566" cy="230832"/>
          </a:xfrm>
          <a:prstGeom prst="rect">
            <a:avLst/>
          </a:prstGeom>
          <a:noFill/>
        </p:spPr>
        <p:txBody>
          <a:bodyPr wrap="none" rtlCol="0">
            <a:spAutoFit/>
          </a:bodyPr>
          <a:lstStyle/>
          <a:p>
            <a:r>
              <a:rPr lang="pl-PL" sz="900" i="1" dirty="0"/>
              <a:t>S</a:t>
            </a:r>
          </a:p>
        </p:txBody>
      </p:sp>
      <p:sp>
        <p:nvSpPr>
          <p:cNvPr id="39" name="Owal 38">
            <a:extLst>
              <a:ext uri="{FF2B5EF4-FFF2-40B4-BE49-F238E27FC236}">
                <a16:creationId xmlns:a16="http://schemas.microsoft.com/office/drawing/2014/main" id="{EDCA2698-65E7-6F41-85DC-45A27563C43D}"/>
              </a:ext>
            </a:extLst>
          </p:cNvPr>
          <p:cNvSpPr/>
          <p:nvPr/>
        </p:nvSpPr>
        <p:spPr>
          <a:xfrm>
            <a:off x="8225853" y="5264664"/>
            <a:ext cx="22860" cy="22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cxnSp>
        <p:nvCxnSpPr>
          <p:cNvPr id="41" name="Łącznik prosty 40">
            <a:extLst>
              <a:ext uri="{FF2B5EF4-FFF2-40B4-BE49-F238E27FC236}">
                <a16:creationId xmlns:a16="http://schemas.microsoft.com/office/drawing/2014/main" id="{F5EE5B3A-08A3-B74E-96BD-133C8AFFA5DC}"/>
              </a:ext>
            </a:extLst>
          </p:cNvPr>
          <p:cNvCxnSpPr>
            <a:cxnSpLocks/>
            <a:endCxn id="39" idx="1"/>
          </p:cNvCxnSpPr>
          <p:nvPr/>
        </p:nvCxnSpPr>
        <p:spPr>
          <a:xfrm>
            <a:off x="7389779" y="4506591"/>
            <a:ext cx="839422" cy="761421"/>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Łącznik prosty 42">
            <a:extLst>
              <a:ext uri="{FF2B5EF4-FFF2-40B4-BE49-F238E27FC236}">
                <a16:creationId xmlns:a16="http://schemas.microsoft.com/office/drawing/2014/main" id="{93F0260D-BFB4-6D49-9548-AFB928BE0CBC}"/>
              </a:ext>
            </a:extLst>
          </p:cNvPr>
          <p:cNvCxnSpPr>
            <a:cxnSpLocks/>
            <a:endCxn id="39" idx="1"/>
          </p:cNvCxnSpPr>
          <p:nvPr/>
        </p:nvCxnSpPr>
        <p:spPr>
          <a:xfrm>
            <a:off x="7971871" y="4580190"/>
            <a:ext cx="257329" cy="687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Łącznik prosty 44">
            <a:extLst>
              <a:ext uri="{FF2B5EF4-FFF2-40B4-BE49-F238E27FC236}">
                <a16:creationId xmlns:a16="http://schemas.microsoft.com/office/drawing/2014/main" id="{969178FC-1CC8-6746-B19A-5089BA53D125}"/>
              </a:ext>
            </a:extLst>
          </p:cNvPr>
          <p:cNvCxnSpPr>
            <a:cxnSpLocks/>
            <a:endCxn id="39" idx="0"/>
          </p:cNvCxnSpPr>
          <p:nvPr/>
        </p:nvCxnSpPr>
        <p:spPr>
          <a:xfrm flipH="1">
            <a:off x="8237283" y="4078668"/>
            <a:ext cx="197496" cy="118599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pole tekstowe 45">
                <a:extLst>
                  <a:ext uri="{FF2B5EF4-FFF2-40B4-BE49-F238E27FC236}">
                    <a16:creationId xmlns:a16="http://schemas.microsoft.com/office/drawing/2014/main" id="{7021FB59-3600-9146-BF05-8CBAA65BCA7E}"/>
                  </a:ext>
                </a:extLst>
              </p:cNvPr>
              <p:cNvSpPr txBox="1"/>
              <p:nvPr/>
            </p:nvSpPr>
            <p:spPr>
              <a:xfrm>
                <a:off x="7619278" y="4606734"/>
                <a:ext cx="302327"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𝑟</m:t>
                          </m:r>
                        </m:e>
                        <m:sub>
                          <m:r>
                            <a:rPr lang="pl-PL" sz="900" i="1">
                              <a:latin typeface="Cambria Math" panose="02040503050406030204" pitchFamily="18" charset="0"/>
                              <a:ea typeface="Cambria Math" panose="02040503050406030204" pitchFamily="18" charset="0"/>
                            </a:rPr>
                            <m:t>1</m:t>
                          </m:r>
                        </m:sub>
                      </m:sSub>
                    </m:oMath>
                  </m:oMathPara>
                </a14:m>
                <a:endParaRPr lang="pl-PL" sz="900" dirty="0"/>
              </a:p>
            </p:txBody>
          </p:sp>
        </mc:Choice>
        <mc:Fallback xmlns="">
          <p:sp>
            <p:nvSpPr>
              <p:cNvPr id="46" name="pole tekstowe 45">
                <a:extLst>
                  <a:ext uri="{FF2B5EF4-FFF2-40B4-BE49-F238E27FC236}">
                    <a16:creationId xmlns:a16="http://schemas.microsoft.com/office/drawing/2014/main" id="{7021FB59-3600-9146-BF05-8CBAA65BCA7E}"/>
                  </a:ext>
                </a:extLst>
              </p:cNvPr>
              <p:cNvSpPr txBox="1">
                <a:spLocks noRot="1" noChangeAspect="1" noMove="1" noResize="1" noEditPoints="1" noAdjustHandles="1" noChangeArrowheads="1" noChangeShapeType="1" noTextEdit="1"/>
              </p:cNvSpPr>
              <p:nvPr/>
            </p:nvSpPr>
            <p:spPr>
              <a:xfrm>
                <a:off x="7619278" y="4606734"/>
                <a:ext cx="302327" cy="230832"/>
              </a:xfrm>
              <a:prstGeom prst="rect">
                <a:avLst/>
              </a:prstGeom>
              <a:blipFill>
                <a:blip r:embed="rId14"/>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47" name="pole tekstowe 46">
                <a:extLst>
                  <a:ext uri="{FF2B5EF4-FFF2-40B4-BE49-F238E27FC236}">
                    <a16:creationId xmlns:a16="http://schemas.microsoft.com/office/drawing/2014/main" id="{1797FCDE-115C-E744-9390-F214B213093C}"/>
                  </a:ext>
                </a:extLst>
              </p:cNvPr>
              <p:cNvSpPr txBox="1"/>
              <p:nvPr/>
            </p:nvSpPr>
            <p:spPr>
              <a:xfrm>
                <a:off x="8061539" y="4752278"/>
                <a:ext cx="305020"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𝑟</m:t>
                          </m:r>
                        </m:e>
                        <m:sub>
                          <m:r>
                            <a:rPr lang="pl-PL" sz="900" i="1">
                              <a:latin typeface="Cambria Math" panose="02040503050406030204" pitchFamily="18" charset="0"/>
                              <a:ea typeface="Cambria Math" panose="02040503050406030204" pitchFamily="18" charset="0"/>
                            </a:rPr>
                            <m:t>2</m:t>
                          </m:r>
                        </m:sub>
                      </m:sSub>
                    </m:oMath>
                  </m:oMathPara>
                </a14:m>
                <a:endParaRPr lang="pl-PL" sz="900" dirty="0"/>
              </a:p>
            </p:txBody>
          </p:sp>
        </mc:Choice>
        <mc:Fallback xmlns="">
          <p:sp>
            <p:nvSpPr>
              <p:cNvPr id="47" name="pole tekstowe 46">
                <a:extLst>
                  <a:ext uri="{FF2B5EF4-FFF2-40B4-BE49-F238E27FC236}">
                    <a16:creationId xmlns:a16="http://schemas.microsoft.com/office/drawing/2014/main" id="{1797FCDE-115C-E744-9390-F214B213093C}"/>
                  </a:ext>
                </a:extLst>
              </p:cNvPr>
              <p:cNvSpPr txBox="1">
                <a:spLocks noRot="1" noChangeAspect="1" noMove="1" noResize="1" noEditPoints="1" noAdjustHandles="1" noChangeArrowheads="1" noChangeShapeType="1" noTextEdit="1"/>
              </p:cNvSpPr>
              <p:nvPr/>
            </p:nvSpPr>
            <p:spPr>
              <a:xfrm>
                <a:off x="8061539" y="4752278"/>
                <a:ext cx="305020" cy="230832"/>
              </a:xfrm>
              <a:prstGeom prst="rect">
                <a:avLst/>
              </a:prstGeom>
              <a:blipFill>
                <a:blip r:embed="rId15"/>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48" name="pole tekstowe 47">
                <a:extLst>
                  <a:ext uri="{FF2B5EF4-FFF2-40B4-BE49-F238E27FC236}">
                    <a16:creationId xmlns:a16="http://schemas.microsoft.com/office/drawing/2014/main" id="{65A1C0CE-94BC-BA4D-B538-A1EE6097304B}"/>
                  </a:ext>
                </a:extLst>
              </p:cNvPr>
              <p:cNvSpPr txBox="1"/>
              <p:nvPr/>
            </p:nvSpPr>
            <p:spPr>
              <a:xfrm>
                <a:off x="8338253" y="4526200"/>
                <a:ext cx="306366"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ea typeface="Cambria Math" panose="02040503050406030204" pitchFamily="18" charset="0"/>
                            </a:rPr>
                          </m:ctrlPr>
                        </m:sSubPr>
                        <m:e>
                          <m:r>
                            <a:rPr lang="pl-PL" sz="900" i="1">
                              <a:latin typeface="Cambria Math" panose="02040503050406030204" pitchFamily="18" charset="0"/>
                              <a:ea typeface="Cambria Math" panose="02040503050406030204" pitchFamily="18" charset="0"/>
                            </a:rPr>
                            <m:t>𝑟</m:t>
                          </m:r>
                        </m:e>
                        <m:sub>
                          <m:r>
                            <a:rPr lang="pl-PL" sz="900" i="1">
                              <a:latin typeface="Cambria Math" panose="02040503050406030204" pitchFamily="18" charset="0"/>
                              <a:ea typeface="Cambria Math" panose="02040503050406030204" pitchFamily="18" charset="0"/>
                            </a:rPr>
                            <m:t>𝑛</m:t>
                          </m:r>
                        </m:sub>
                      </m:sSub>
                    </m:oMath>
                  </m:oMathPara>
                </a14:m>
                <a:endParaRPr lang="pl-PL" sz="900" dirty="0"/>
              </a:p>
            </p:txBody>
          </p:sp>
        </mc:Choice>
        <mc:Fallback xmlns="">
          <p:sp>
            <p:nvSpPr>
              <p:cNvPr id="48" name="pole tekstowe 47">
                <a:extLst>
                  <a:ext uri="{FF2B5EF4-FFF2-40B4-BE49-F238E27FC236}">
                    <a16:creationId xmlns:a16="http://schemas.microsoft.com/office/drawing/2014/main" id="{65A1C0CE-94BC-BA4D-B538-A1EE6097304B}"/>
                  </a:ext>
                </a:extLst>
              </p:cNvPr>
              <p:cNvSpPr txBox="1">
                <a:spLocks noRot="1" noChangeAspect="1" noMove="1" noResize="1" noEditPoints="1" noAdjustHandles="1" noChangeArrowheads="1" noChangeShapeType="1" noTextEdit="1"/>
              </p:cNvSpPr>
              <p:nvPr/>
            </p:nvSpPr>
            <p:spPr>
              <a:xfrm>
                <a:off x="8338253" y="4526200"/>
                <a:ext cx="306366" cy="230832"/>
              </a:xfrm>
              <a:prstGeom prst="rect">
                <a:avLst/>
              </a:prstGeom>
              <a:blipFill>
                <a:blip r:embed="rId16"/>
                <a:stretch>
                  <a:fillRect/>
                </a:stretch>
              </a:blipFill>
            </p:spPr>
            <p:txBody>
              <a:bodyPr/>
              <a:lstStyle/>
              <a:p>
                <a:r>
                  <a:rPr lang="pl-PL">
                    <a:noFill/>
                  </a:rPr>
                  <a:t> </a:t>
                </a:r>
              </a:p>
            </p:txBody>
          </p:sp>
        </mc:Fallback>
      </mc:AlternateContent>
      <p:sp>
        <p:nvSpPr>
          <p:cNvPr id="53" name="pole tekstowe 52">
            <a:extLst>
              <a:ext uri="{FF2B5EF4-FFF2-40B4-BE49-F238E27FC236}">
                <a16:creationId xmlns:a16="http://schemas.microsoft.com/office/drawing/2014/main" id="{49086C83-6461-D540-BBDF-872E74878314}"/>
              </a:ext>
            </a:extLst>
          </p:cNvPr>
          <p:cNvSpPr txBox="1"/>
          <p:nvPr/>
        </p:nvSpPr>
        <p:spPr>
          <a:xfrm>
            <a:off x="8195310" y="5245931"/>
            <a:ext cx="242374" cy="230832"/>
          </a:xfrm>
          <a:prstGeom prst="rect">
            <a:avLst/>
          </a:prstGeom>
          <a:noFill/>
        </p:spPr>
        <p:txBody>
          <a:bodyPr wrap="none" rtlCol="0">
            <a:spAutoFit/>
          </a:bodyPr>
          <a:lstStyle/>
          <a:p>
            <a:r>
              <a:rPr lang="pl-PL" sz="900" i="1" dirty="0"/>
              <a:t>0</a:t>
            </a:r>
          </a:p>
        </p:txBody>
      </p:sp>
      <mc:AlternateContent xmlns:mc="http://schemas.openxmlformats.org/markup-compatibility/2006" xmlns:a14="http://schemas.microsoft.com/office/drawing/2010/main">
        <mc:Choice Requires="a14">
          <p:sp>
            <p:nvSpPr>
              <p:cNvPr id="59" name="Symbol zastępczy zawartości 8">
                <a:extLst>
                  <a:ext uri="{FF2B5EF4-FFF2-40B4-BE49-F238E27FC236}">
                    <a16:creationId xmlns:a16="http://schemas.microsoft.com/office/drawing/2014/main" id="{459DA6B9-B299-42F3-8E8A-DC243232FB87}"/>
                  </a:ext>
                </a:extLst>
              </p:cNvPr>
              <p:cNvSpPr>
                <a:spLocks noGrp="1"/>
              </p:cNvSpPr>
              <p:nvPr>
                <p:ph type="body" sz="quarter" idx="24"/>
              </p:nvPr>
            </p:nvSpPr>
            <p:spPr>
              <a:xfrm>
                <a:off x="736600" y="1612899"/>
                <a:ext cx="4698410" cy="3863863"/>
              </a:xfrm>
            </p:spPr>
            <p:txBody>
              <a:bodyPr>
                <a:normAutofit fontScale="92500" lnSpcReduction="10000"/>
              </a:bodyPr>
              <a:lstStyle/>
              <a:p>
                <a:pPr algn="just">
                  <a:lnSpc>
                    <a:spcPct val="150000"/>
                  </a:lnSpc>
                </a:pPr>
                <a:r>
                  <a:rPr lang="en-US" sz="1600" dirty="0"/>
                  <a:t>The </a:t>
                </a:r>
                <a:r>
                  <a:rPr lang="en-US" sz="1600" b="1" dirty="0"/>
                  <a:t>moment of inertia </a:t>
                </a:r>
                <a:r>
                  <a:rPr lang="en-US" sz="1600" dirty="0"/>
                  <a:t>of the figure to the neutral axis </a:t>
                </a:r>
                <a:r>
                  <a:rPr lang="en-US" sz="1600" i="1" dirty="0"/>
                  <a:t>l</a:t>
                </a:r>
                <a:r>
                  <a:rPr lang="en-US" sz="1600" dirty="0"/>
                  <a:t> is the sum of the individual </a:t>
                </a:r>
                <a:r>
                  <a:rPr lang="en-US" sz="1600" b="1" dirty="0"/>
                  <a:t>elementary fields</a:t>
                </a:r>
                <a:r>
                  <a:rPr lang="pl-PL" sz="1600" b="1" dirty="0"/>
                  <a:t> </a:t>
                </a:r>
                <a:r>
                  <a:rPr lang="pl-PL" sz="1600" dirty="0"/>
                  <a:t>(</a:t>
                </a:r>
                <a14:m>
                  <m:oMath xmlns:m="http://schemas.openxmlformats.org/officeDocument/2006/math">
                    <m:r>
                      <m:rPr>
                        <m:sty m:val="p"/>
                      </m:rPr>
                      <a:rPr lang="el-GR" sz="1600" i="1">
                        <a:latin typeface="Cambria Math" panose="02040503050406030204" pitchFamily="18" charset="0"/>
                        <a:ea typeface="Cambria Math" panose="02040503050406030204" pitchFamily="18" charset="0"/>
                      </a:rPr>
                      <m:t>Δ</m:t>
                    </m:r>
                    <m:sSub>
                      <m:sSubPr>
                        <m:ctrlPr>
                          <a:rPr lang="el-GR" sz="1600" i="1">
                            <a:latin typeface="Cambria Math" panose="02040503050406030204" pitchFamily="18" charset="0"/>
                            <a:ea typeface="Cambria Math" panose="02040503050406030204" pitchFamily="18" charset="0"/>
                          </a:rPr>
                        </m:ctrlPr>
                      </m:sSubPr>
                      <m:e>
                        <m:r>
                          <a:rPr lang="pl-PL" sz="1600" i="1">
                            <a:latin typeface="Cambria Math" panose="02040503050406030204" pitchFamily="18" charset="0"/>
                            <a:ea typeface="Cambria Math" panose="02040503050406030204" pitchFamily="18" charset="0"/>
                          </a:rPr>
                          <m:t>𝑆</m:t>
                        </m:r>
                      </m:e>
                      <m:sub>
                        <m:r>
                          <a:rPr lang="pl-PL" sz="1600" i="1">
                            <a:latin typeface="Cambria Math" panose="02040503050406030204" pitchFamily="18" charset="0"/>
                            <a:ea typeface="Cambria Math" panose="02040503050406030204" pitchFamily="18" charset="0"/>
                          </a:rPr>
                          <m:t>1</m:t>
                        </m:r>
                      </m:sub>
                    </m:sSub>
                    <m:r>
                      <a:rPr lang="pl-PL"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m:t>
                    </m:r>
                    <m:sSub>
                      <m:sSubPr>
                        <m:ctrlPr>
                          <a:rPr lang="el-GR" sz="1600" i="1">
                            <a:latin typeface="Cambria Math" panose="02040503050406030204" pitchFamily="18" charset="0"/>
                            <a:ea typeface="Cambria Math" panose="02040503050406030204" pitchFamily="18" charset="0"/>
                          </a:rPr>
                        </m:ctrlPr>
                      </m:sSubPr>
                      <m:e>
                        <m:r>
                          <a:rPr lang="pl-PL" sz="1600" i="1">
                            <a:latin typeface="Cambria Math" panose="02040503050406030204" pitchFamily="18" charset="0"/>
                            <a:ea typeface="Cambria Math" panose="02040503050406030204" pitchFamily="18" charset="0"/>
                          </a:rPr>
                          <m:t>𝑆</m:t>
                        </m:r>
                      </m:e>
                      <m:sub>
                        <m:r>
                          <a:rPr lang="pl-PL" sz="1600" i="1">
                            <a:latin typeface="Cambria Math" panose="02040503050406030204" pitchFamily="18" charset="0"/>
                            <a:ea typeface="Cambria Math" panose="02040503050406030204" pitchFamily="18" charset="0"/>
                          </a:rPr>
                          <m:t>𝑛</m:t>
                        </m:r>
                      </m:sub>
                    </m:sSub>
                  </m:oMath>
                </a14:m>
                <a:r>
                  <a:rPr lang="pl-PL" sz="1600" dirty="0"/>
                  <a:t>) </a:t>
                </a:r>
                <a:r>
                  <a:rPr lang="en-US" sz="1600" dirty="0"/>
                  <a:t>and the squares of the distance from that axis</a:t>
                </a:r>
                <a:r>
                  <a:rPr lang="pl-PL" sz="1600" dirty="0"/>
                  <a:t>.</a:t>
                </a:r>
              </a:p>
              <a:p>
                <a:pPr marL="0" indent="0" algn="just">
                  <a:lnSpc>
                    <a:spcPct val="150000"/>
                  </a:lnSpc>
                  <a:buNone/>
                </a:pPr>
                <a14:m>
                  <m:oMathPara xmlns:m="http://schemas.openxmlformats.org/officeDocument/2006/math">
                    <m:oMathParaPr>
                      <m:jc m:val="centerGroup"/>
                    </m:oMathParaPr>
                    <m:oMath xmlns:m="http://schemas.openxmlformats.org/officeDocument/2006/math">
                      <m:sSub>
                        <m:sSubPr>
                          <m:ctrlPr>
                            <a:rPr lang="pl-PL" sz="1600" i="1">
                              <a:latin typeface="Cambria Math" panose="02040503050406030204" pitchFamily="18" charset="0"/>
                            </a:rPr>
                          </m:ctrlPr>
                        </m:sSubPr>
                        <m:e>
                          <m:r>
                            <a:rPr lang="pl-PL" sz="1600" i="1">
                              <a:latin typeface="Cambria Math" panose="02040503050406030204" pitchFamily="18" charset="0"/>
                            </a:rPr>
                            <m:t>𝐽</m:t>
                          </m:r>
                        </m:e>
                        <m:sub>
                          <m:r>
                            <a:rPr lang="pl-PL" sz="1600" i="1">
                              <a:latin typeface="Cambria Math" panose="02040503050406030204" pitchFamily="18" charset="0"/>
                            </a:rPr>
                            <m:t>𝑙</m:t>
                          </m:r>
                        </m:sub>
                      </m:sSub>
                      <m:r>
                        <a:rPr lang="pl-PL" sz="1600" i="1">
                          <a:latin typeface="Cambria Math" panose="02040503050406030204" pitchFamily="18" charset="0"/>
                        </a:rPr>
                        <m:t>=</m:t>
                      </m:r>
                      <m:nary>
                        <m:naryPr>
                          <m:chr m:val="∑"/>
                          <m:subHide m:val="on"/>
                          <m:supHide m:val="on"/>
                          <m:ctrlPr>
                            <a:rPr lang="pl-PL" sz="1600" i="1">
                              <a:latin typeface="Cambria Math" panose="02040503050406030204" pitchFamily="18" charset="0"/>
                            </a:rPr>
                          </m:ctrlPr>
                        </m:naryPr>
                        <m:sub/>
                        <m:sup/>
                        <m:e>
                          <m:r>
                            <m:rPr>
                              <m:sty m:val="p"/>
                            </m:rPr>
                            <a:rPr lang="el-GR" sz="1600" i="1">
                              <a:latin typeface="Cambria Math" panose="02040503050406030204" pitchFamily="18" charset="0"/>
                              <a:ea typeface="Cambria Math" panose="02040503050406030204" pitchFamily="18" charset="0"/>
                            </a:rPr>
                            <m:t>Δ</m:t>
                          </m:r>
                          <m:sSub>
                            <m:sSubPr>
                              <m:ctrlPr>
                                <a:rPr lang="el-GR" sz="1600" i="1">
                                  <a:latin typeface="Cambria Math" panose="02040503050406030204" pitchFamily="18" charset="0"/>
                                  <a:ea typeface="Cambria Math" panose="02040503050406030204" pitchFamily="18" charset="0"/>
                                </a:rPr>
                              </m:ctrlPr>
                            </m:sSubPr>
                            <m:e>
                              <m:r>
                                <a:rPr lang="pl-PL" sz="1600" i="1">
                                  <a:latin typeface="Cambria Math" panose="02040503050406030204" pitchFamily="18" charset="0"/>
                                  <a:ea typeface="Cambria Math" panose="02040503050406030204" pitchFamily="18" charset="0"/>
                                </a:rPr>
                                <m:t>𝑆</m:t>
                              </m:r>
                            </m:e>
                            <m:sub>
                              <m:r>
                                <a:rPr lang="pl-PL" sz="1600" i="1">
                                  <a:latin typeface="Cambria Math" panose="02040503050406030204" pitchFamily="18" charset="0"/>
                                  <a:ea typeface="Cambria Math" panose="02040503050406030204" pitchFamily="18" charset="0"/>
                                </a:rPr>
                                <m:t>𝑖</m:t>
                              </m:r>
                            </m:sub>
                          </m:sSub>
                          <m:r>
                            <a:rPr lang="pl-PL" sz="1600" i="1">
                              <a:latin typeface="Cambria Math" panose="02040503050406030204" pitchFamily="18" charset="0"/>
                              <a:ea typeface="Cambria Math" panose="02040503050406030204" pitchFamily="18" charset="0"/>
                            </a:rPr>
                            <m:t>∙</m:t>
                          </m:r>
                          <m:sSubSup>
                            <m:sSubSupPr>
                              <m:ctrlPr>
                                <a:rPr lang="pl-PL" sz="1600" i="1">
                                  <a:latin typeface="Cambria Math" panose="02040503050406030204" pitchFamily="18" charset="0"/>
                                  <a:ea typeface="Cambria Math" panose="02040503050406030204" pitchFamily="18" charset="0"/>
                                </a:rPr>
                              </m:ctrlPr>
                            </m:sSubSupPr>
                            <m:e>
                              <m:r>
                                <a:rPr lang="pl-PL" sz="1600" i="1">
                                  <a:latin typeface="Cambria Math" panose="02040503050406030204" pitchFamily="18" charset="0"/>
                                  <a:ea typeface="Cambria Math" panose="02040503050406030204" pitchFamily="18" charset="0"/>
                                </a:rPr>
                                <m:t>𝑟</m:t>
                              </m:r>
                            </m:e>
                            <m:sub>
                              <m:r>
                                <a:rPr lang="pl-PL" sz="1600" i="1">
                                  <a:latin typeface="Cambria Math" panose="02040503050406030204" pitchFamily="18" charset="0"/>
                                  <a:ea typeface="Cambria Math" panose="02040503050406030204" pitchFamily="18" charset="0"/>
                                </a:rPr>
                                <m:t>𝑖</m:t>
                              </m:r>
                            </m:sub>
                            <m:sup>
                              <m:r>
                                <a:rPr lang="pl-PL" sz="1600" i="1">
                                  <a:latin typeface="Cambria Math" panose="02040503050406030204" pitchFamily="18" charset="0"/>
                                  <a:ea typeface="Cambria Math" panose="02040503050406030204" pitchFamily="18" charset="0"/>
                                </a:rPr>
                                <m:t>2</m:t>
                              </m:r>
                            </m:sup>
                          </m:sSubSup>
                        </m:e>
                      </m:nary>
                      <m:r>
                        <a:rPr lang="pl-PL" sz="1600" i="1">
                          <a:latin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m:t>
                      </m:r>
                      <m:sSub>
                        <m:sSubPr>
                          <m:ctrlPr>
                            <a:rPr lang="el-GR" sz="1600" i="1">
                              <a:latin typeface="Cambria Math" panose="02040503050406030204" pitchFamily="18" charset="0"/>
                              <a:ea typeface="Cambria Math" panose="02040503050406030204" pitchFamily="18" charset="0"/>
                            </a:rPr>
                          </m:ctrlPr>
                        </m:sSubPr>
                        <m:e>
                          <m:r>
                            <a:rPr lang="pl-PL" sz="1600" i="1">
                              <a:latin typeface="Cambria Math" panose="02040503050406030204" pitchFamily="18" charset="0"/>
                              <a:ea typeface="Cambria Math" panose="02040503050406030204" pitchFamily="18" charset="0"/>
                            </a:rPr>
                            <m:t>𝑆</m:t>
                          </m:r>
                        </m:e>
                        <m:sub>
                          <m:r>
                            <a:rPr lang="pl-PL" sz="1600" i="1">
                              <a:latin typeface="Cambria Math" panose="02040503050406030204" pitchFamily="18" charset="0"/>
                              <a:ea typeface="Cambria Math" panose="02040503050406030204" pitchFamily="18" charset="0"/>
                            </a:rPr>
                            <m:t>1</m:t>
                          </m:r>
                        </m:sub>
                      </m:sSub>
                      <m:r>
                        <a:rPr lang="pl-PL" sz="1600" i="1">
                          <a:latin typeface="Cambria Math" panose="02040503050406030204" pitchFamily="18" charset="0"/>
                          <a:ea typeface="Cambria Math" panose="02040503050406030204" pitchFamily="18" charset="0"/>
                        </a:rPr>
                        <m:t>∙</m:t>
                      </m:r>
                      <m:sSubSup>
                        <m:sSubSupPr>
                          <m:ctrlPr>
                            <a:rPr lang="pl-PL" sz="1600" i="1">
                              <a:latin typeface="Cambria Math" panose="02040503050406030204" pitchFamily="18" charset="0"/>
                              <a:ea typeface="Cambria Math" panose="02040503050406030204" pitchFamily="18" charset="0"/>
                            </a:rPr>
                          </m:ctrlPr>
                        </m:sSubSupPr>
                        <m:e>
                          <m:r>
                            <a:rPr lang="pl-PL" sz="1600" i="1">
                              <a:latin typeface="Cambria Math" panose="02040503050406030204" pitchFamily="18" charset="0"/>
                              <a:ea typeface="Cambria Math" panose="02040503050406030204" pitchFamily="18" charset="0"/>
                            </a:rPr>
                            <m:t>𝑟</m:t>
                          </m:r>
                        </m:e>
                        <m:sub>
                          <m:r>
                            <a:rPr lang="pl-PL" sz="1600" i="1">
                              <a:latin typeface="Cambria Math" panose="02040503050406030204" pitchFamily="18" charset="0"/>
                              <a:ea typeface="Cambria Math" panose="02040503050406030204" pitchFamily="18" charset="0"/>
                            </a:rPr>
                            <m:t>1</m:t>
                          </m:r>
                        </m:sub>
                        <m:sup>
                          <m:r>
                            <a:rPr lang="pl-PL" sz="1600" i="1">
                              <a:latin typeface="Cambria Math" panose="02040503050406030204" pitchFamily="18" charset="0"/>
                              <a:ea typeface="Cambria Math" panose="02040503050406030204" pitchFamily="18" charset="0"/>
                            </a:rPr>
                            <m:t>2</m:t>
                          </m:r>
                        </m:sup>
                      </m:sSubSup>
                      <m:r>
                        <a:rPr lang="pl-PL" sz="1600" i="1">
                          <a:latin typeface="Cambria Math" panose="02040503050406030204" pitchFamily="18" charset="0"/>
                          <a:ea typeface="Cambria Math" panose="02040503050406030204" pitchFamily="18" charset="0"/>
                        </a:rPr>
                        <m:t>+..+</m:t>
                      </m:r>
                      <m:r>
                        <m:rPr>
                          <m:sty m:val="p"/>
                        </m:rPr>
                        <a:rPr lang="el-GR" sz="1600" i="1">
                          <a:latin typeface="Cambria Math" panose="02040503050406030204" pitchFamily="18" charset="0"/>
                          <a:ea typeface="Cambria Math" panose="02040503050406030204" pitchFamily="18" charset="0"/>
                        </a:rPr>
                        <m:t>Δ</m:t>
                      </m:r>
                      <m:sSub>
                        <m:sSubPr>
                          <m:ctrlPr>
                            <a:rPr lang="el-GR" sz="1600" i="1">
                              <a:latin typeface="Cambria Math" panose="02040503050406030204" pitchFamily="18" charset="0"/>
                              <a:ea typeface="Cambria Math" panose="02040503050406030204" pitchFamily="18" charset="0"/>
                            </a:rPr>
                          </m:ctrlPr>
                        </m:sSubPr>
                        <m:e>
                          <m:r>
                            <a:rPr lang="pl-PL" sz="1600" i="1">
                              <a:latin typeface="Cambria Math" panose="02040503050406030204" pitchFamily="18" charset="0"/>
                              <a:ea typeface="Cambria Math" panose="02040503050406030204" pitchFamily="18" charset="0"/>
                            </a:rPr>
                            <m:t>𝑆</m:t>
                          </m:r>
                        </m:e>
                        <m:sub>
                          <m:r>
                            <a:rPr lang="pl-PL" sz="1600" i="1">
                              <a:latin typeface="Cambria Math" panose="02040503050406030204" pitchFamily="18" charset="0"/>
                              <a:ea typeface="Cambria Math" panose="02040503050406030204" pitchFamily="18" charset="0"/>
                            </a:rPr>
                            <m:t>𝑛</m:t>
                          </m:r>
                        </m:sub>
                      </m:sSub>
                      <m:r>
                        <a:rPr lang="pl-PL" sz="1600" i="1">
                          <a:latin typeface="Cambria Math" panose="02040503050406030204" pitchFamily="18" charset="0"/>
                          <a:ea typeface="Cambria Math" panose="02040503050406030204" pitchFamily="18" charset="0"/>
                        </a:rPr>
                        <m:t>∙</m:t>
                      </m:r>
                      <m:sSubSup>
                        <m:sSubSupPr>
                          <m:ctrlPr>
                            <a:rPr lang="pl-PL" sz="1600" i="1">
                              <a:latin typeface="Cambria Math" panose="02040503050406030204" pitchFamily="18" charset="0"/>
                              <a:ea typeface="Cambria Math" panose="02040503050406030204" pitchFamily="18" charset="0"/>
                            </a:rPr>
                          </m:ctrlPr>
                        </m:sSubSupPr>
                        <m:e>
                          <m:r>
                            <a:rPr lang="pl-PL" sz="1600" i="1">
                              <a:latin typeface="Cambria Math" panose="02040503050406030204" pitchFamily="18" charset="0"/>
                              <a:ea typeface="Cambria Math" panose="02040503050406030204" pitchFamily="18" charset="0"/>
                            </a:rPr>
                            <m:t>𝑟</m:t>
                          </m:r>
                        </m:e>
                        <m:sub>
                          <m:r>
                            <a:rPr lang="pl-PL" sz="1600" i="1">
                              <a:latin typeface="Cambria Math" panose="02040503050406030204" pitchFamily="18" charset="0"/>
                              <a:ea typeface="Cambria Math" panose="02040503050406030204" pitchFamily="18" charset="0"/>
                            </a:rPr>
                            <m:t>𝑛</m:t>
                          </m:r>
                        </m:sub>
                        <m:sup>
                          <m:r>
                            <a:rPr lang="pl-PL" sz="1600" i="1">
                              <a:latin typeface="Cambria Math" panose="02040503050406030204" pitchFamily="18" charset="0"/>
                              <a:ea typeface="Cambria Math" panose="02040503050406030204" pitchFamily="18" charset="0"/>
                            </a:rPr>
                            <m:t>2</m:t>
                          </m:r>
                        </m:sup>
                      </m:sSubSup>
                    </m:oMath>
                  </m:oMathPara>
                </a14:m>
                <a:endParaRPr lang="pl-PL" sz="1600" dirty="0"/>
              </a:p>
              <a:p>
                <a:pPr marL="0" indent="0" algn="just">
                  <a:lnSpc>
                    <a:spcPct val="150000"/>
                  </a:lnSpc>
                  <a:buNone/>
                </a:pPr>
                <a:endParaRPr lang="pl-PL" sz="1600" dirty="0"/>
              </a:p>
              <a:p>
                <a:pPr algn="just">
                  <a:lnSpc>
                    <a:spcPct val="150000"/>
                  </a:lnSpc>
                </a:pPr>
                <a:r>
                  <a:rPr lang="en-US" sz="1600" dirty="0"/>
                  <a:t>The </a:t>
                </a:r>
                <a:r>
                  <a:rPr lang="en-US" sz="1600" b="1" dirty="0"/>
                  <a:t>moment of inertia </a:t>
                </a:r>
                <a:r>
                  <a:rPr lang="en-US" sz="1600" dirty="0"/>
                  <a:t>of the figure with respect to any pole </a:t>
                </a:r>
                <a:r>
                  <a:rPr lang="en-US" sz="1600" i="1" dirty="0"/>
                  <a:t>0</a:t>
                </a:r>
                <a:r>
                  <a:rPr lang="en-US" sz="1600" dirty="0"/>
                  <a:t> is the sum of the products of the individual </a:t>
                </a:r>
                <a:r>
                  <a:rPr lang="en-US" sz="1600" b="1" dirty="0"/>
                  <a:t>elementary fields </a:t>
                </a:r>
                <a:r>
                  <a:rPr lang="en-US" sz="1600" dirty="0"/>
                  <a:t>and the squares of their distances from this pole</a:t>
                </a:r>
                <a:r>
                  <a:rPr lang="pl-PL" sz="1600" dirty="0"/>
                  <a:t>.</a:t>
                </a:r>
              </a:p>
              <a:p>
                <a:pPr algn="just">
                  <a:lnSpc>
                    <a:spcPct val="150000"/>
                  </a:lnSpc>
                </a:pPr>
                <a:endParaRPr lang="pl-PL" sz="1600" dirty="0"/>
              </a:p>
            </p:txBody>
          </p:sp>
        </mc:Choice>
        <mc:Fallback xmlns="">
          <p:sp>
            <p:nvSpPr>
              <p:cNvPr id="59" name="Symbol zastępczy zawartości 8">
                <a:extLst>
                  <a:ext uri="{FF2B5EF4-FFF2-40B4-BE49-F238E27FC236}">
                    <a16:creationId xmlns:a16="http://schemas.microsoft.com/office/drawing/2014/main" id="{459DA6B9-B299-42F3-8E8A-DC243232FB87}"/>
                  </a:ext>
                </a:extLst>
              </p:cNvPr>
              <p:cNvSpPr>
                <a:spLocks noGrp="1" noRot="1" noChangeAspect="1" noMove="1" noResize="1" noEditPoints="1" noAdjustHandles="1" noChangeArrowheads="1" noChangeShapeType="1" noTextEdit="1"/>
              </p:cNvSpPr>
              <p:nvPr>
                <p:ph type="body" sz="quarter" idx="24"/>
              </p:nvPr>
            </p:nvSpPr>
            <p:spPr>
              <a:xfrm>
                <a:off x="736600" y="1612899"/>
                <a:ext cx="4698410" cy="3863863"/>
              </a:xfrm>
              <a:blipFill>
                <a:blip r:embed="rId17"/>
                <a:stretch>
                  <a:fillRect l="-389" r="-519"/>
                </a:stretch>
              </a:blipFill>
            </p:spPr>
            <p:txBody>
              <a:bodyPr/>
              <a:lstStyle/>
              <a:p>
                <a:r>
                  <a:rPr lang="pl-PL">
                    <a:noFill/>
                  </a:rPr>
                  <a:t> </a:t>
                </a:r>
              </a:p>
            </p:txBody>
          </p:sp>
        </mc:Fallback>
      </mc:AlternateContent>
      <p:pic>
        <p:nvPicPr>
          <p:cNvPr id="2" name="Dźwięk 1">
            <a:hlinkClick r:id="" action="ppaction://media"/>
            <a:extLst>
              <a:ext uri="{FF2B5EF4-FFF2-40B4-BE49-F238E27FC236}">
                <a16:creationId xmlns:a16="http://schemas.microsoft.com/office/drawing/2014/main" id="{FF42D620-5B1A-41A6-9F63-BA291396EE0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55610480"/>
      </p:ext>
    </p:extLst>
  </p:cSld>
  <p:clrMapOvr>
    <a:masterClrMapping/>
  </p:clrMapOvr>
  <mc:AlternateContent xmlns:mc="http://schemas.openxmlformats.org/markup-compatibility/2006">
    <mc:Choice xmlns:p14="http://schemas.microsoft.com/office/powerpoint/2010/main" Requires="p14">
      <p:transition spd="slow" p14:dur="2000" advTm="71861"/>
    </mc:Choice>
    <mc:Fallback>
      <p:transition spd="slow" advTm="7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3E1EF493-0A1C-482F-97B4-4A3AF20B1679}"/>
              </a:ext>
            </a:extLst>
          </p:cNvPr>
          <p:cNvSpPr>
            <a:spLocks noGrp="1"/>
          </p:cNvSpPr>
          <p:nvPr>
            <p:ph type="body" sz="quarter" idx="14"/>
          </p:nvPr>
        </p:nvSpPr>
        <p:spPr/>
        <p:txBody>
          <a:bodyPr/>
          <a:lstStyle/>
          <a:p>
            <a:r>
              <a:rPr lang="pl-PL" dirty="0" err="1"/>
              <a:t>Bending</a:t>
            </a:r>
            <a:r>
              <a:rPr lang="pl-PL" dirty="0"/>
              <a:t> </a:t>
            </a:r>
            <a:r>
              <a:rPr lang="pl-PL" dirty="0" err="1"/>
              <a:t>section</a:t>
            </a:r>
            <a:r>
              <a:rPr lang="pl-PL" dirty="0"/>
              <a:t> </a:t>
            </a:r>
            <a:r>
              <a:rPr lang="pl-PL" dirty="0" err="1"/>
              <a:t>strength</a:t>
            </a:r>
            <a:r>
              <a:rPr lang="pl-PL" dirty="0"/>
              <a:t> </a:t>
            </a:r>
            <a:r>
              <a:rPr lang="pl-PL" dirty="0" err="1"/>
              <a:t>factor</a:t>
            </a:r>
            <a:r>
              <a:rPr lang="pl-PL" dirty="0"/>
              <a:t> </a:t>
            </a:r>
          </a:p>
        </p:txBody>
      </p:sp>
      <p:sp>
        <p:nvSpPr>
          <p:cNvPr id="3" name="Symbol zastępczy tekstu 2">
            <a:extLst>
              <a:ext uri="{FF2B5EF4-FFF2-40B4-BE49-F238E27FC236}">
                <a16:creationId xmlns:a16="http://schemas.microsoft.com/office/drawing/2014/main" id="{81D7549C-DE73-42D5-A3BF-32B2C00558DF}"/>
              </a:ext>
            </a:extLst>
          </p:cNvPr>
          <p:cNvSpPr>
            <a:spLocks noGrp="1"/>
          </p:cNvSpPr>
          <p:nvPr>
            <p:ph type="body" sz="quarter" idx="15"/>
          </p:nvPr>
        </p:nvSpPr>
        <p:spPr/>
        <p:txBody>
          <a:bodyPr/>
          <a:lstStyle/>
          <a:p>
            <a:endParaRPr lang="pl-PL"/>
          </a:p>
        </p:txBody>
      </p:sp>
      <mc:AlternateContent xmlns:mc="http://schemas.openxmlformats.org/markup-compatibility/2006" xmlns:a14="http://schemas.microsoft.com/office/drawing/2010/main">
        <mc:Choice Requires="a14">
          <p:sp>
            <p:nvSpPr>
              <p:cNvPr id="4" name="Symbol zastępczy tekstu 3">
                <a:extLst>
                  <a:ext uri="{FF2B5EF4-FFF2-40B4-BE49-F238E27FC236}">
                    <a16:creationId xmlns:a16="http://schemas.microsoft.com/office/drawing/2014/main" id="{8CB44CCC-476D-4C4E-9BDB-25B0080E13C4}"/>
                  </a:ext>
                </a:extLst>
              </p:cNvPr>
              <p:cNvSpPr>
                <a:spLocks noGrp="1"/>
              </p:cNvSpPr>
              <p:nvPr>
                <p:ph type="body" sz="quarter" idx="24"/>
              </p:nvPr>
            </p:nvSpPr>
            <p:spPr>
              <a:xfrm>
                <a:off x="736600" y="1613521"/>
                <a:ext cx="7670800" cy="3564407"/>
              </a:xfrm>
            </p:spPr>
            <p:txBody>
              <a:bodyPr>
                <a:normAutofit fontScale="92500"/>
              </a:bodyPr>
              <a:lstStyle/>
              <a:p>
                <a:pPr algn="just">
                  <a:lnSpc>
                    <a:spcPct val="150000"/>
                  </a:lnSpc>
                </a:pPr>
                <a:r>
                  <a:rPr lang="en-US" sz="1800" kern="1000" dirty="0"/>
                  <a:t>The </a:t>
                </a:r>
                <a:r>
                  <a:rPr lang="en-US" sz="1800" b="1" kern="1000" dirty="0"/>
                  <a:t>factor of the section</a:t>
                </a:r>
                <a:r>
                  <a:rPr lang="pl-PL" sz="1800" b="1" kern="1000" dirty="0"/>
                  <a:t> </a:t>
                </a:r>
                <a:r>
                  <a:rPr lang="en-US" sz="1800" b="1" kern="1000" dirty="0"/>
                  <a:t>bending strength </a:t>
                </a:r>
                <a:r>
                  <a:rPr lang="en-US" sz="1800" kern="1000" dirty="0"/>
                  <a:t>is the ratio of the </a:t>
                </a:r>
                <a:r>
                  <a:rPr lang="en-US" sz="1800" b="1" kern="1000" dirty="0"/>
                  <a:t>moment of inertia</a:t>
                </a:r>
                <a:r>
                  <a:rPr lang="en-US" sz="1800" kern="1000" dirty="0"/>
                  <a:t> of this section with respect to the neutral axis to the distance of the outermost layers from this axis.</a:t>
                </a:r>
                <a:endParaRPr lang="pl-PL" sz="1800" kern="1000" dirty="0"/>
              </a:p>
              <a:p>
                <a:pPr marL="0" indent="0" algn="just">
                  <a:lnSpc>
                    <a:spcPct val="150000"/>
                  </a:lnSpc>
                  <a:buNone/>
                </a:pPr>
                <a14:m>
                  <m:oMathPara xmlns:m="http://schemas.openxmlformats.org/officeDocument/2006/math">
                    <m:oMathParaPr>
                      <m:jc m:val="centerGroup"/>
                    </m:oMathParaPr>
                    <m:oMath xmlns:m="http://schemas.openxmlformats.org/officeDocument/2006/math">
                      <m:r>
                        <a:rPr lang="pl-PL" sz="1800" kern="1000">
                          <a:latin typeface="Cambria Math" panose="02040503050406030204" pitchFamily="18" charset="0"/>
                        </a:rPr>
                        <m:t>𝑊</m:t>
                      </m:r>
                      <m:r>
                        <a:rPr lang="pl-PL" sz="1800" kern="1000">
                          <a:latin typeface="Cambria Math" panose="02040503050406030204" pitchFamily="18" charset="0"/>
                        </a:rPr>
                        <m:t>=</m:t>
                      </m:r>
                      <m:f>
                        <m:fPr>
                          <m:ctrlPr>
                            <a:rPr lang="pl-PL" sz="1800" i="1" kern="1000">
                              <a:latin typeface="Cambria Math" panose="02040503050406030204" pitchFamily="18" charset="0"/>
                            </a:rPr>
                          </m:ctrlPr>
                        </m:fPr>
                        <m:num>
                          <m:r>
                            <a:rPr lang="pl-PL" sz="1800" kern="1000">
                              <a:latin typeface="Cambria Math" panose="02040503050406030204" pitchFamily="18" charset="0"/>
                            </a:rPr>
                            <m:t>𝐽</m:t>
                          </m:r>
                        </m:num>
                        <m:den>
                          <m:r>
                            <a:rPr lang="pl-PL" sz="1800" kern="1000">
                              <a:latin typeface="Cambria Math" panose="02040503050406030204" pitchFamily="18" charset="0"/>
                            </a:rPr>
                            <m:t>𝑒</m:t>
                          </m:r>
                        </m:den>
                      </m:f>
                    </m:oMath>
                  </m:oMathPara>
                </a14:m>
                <a:endParaRPr lang="pl-PL" sz="1800" kern="1000" dirty="0"/>
              </a:p>
              <a:p>
                <a:pPr marL="0" indent="0" algn="just">
                  <a:lnSpc>
                    <a:spcPct val="150000"/>
                  </a:lnSpc>
                  <a:buNone/>
                </a:pPr>
                <a:endParaRPr lang="pl-PL" sz="1800" kern="1000" dirty="0"/>
              </a:p>
              <a:p>
                <a:pPr lvl="1" algn="just">
                  <a:lnSpc>
                    <a:spcPct val="150000"/>
                  </a:lnSpc>
                </a:pPr>
                <a:r>
                  <a:rPr lang="en-US" sz="1800" i="1" kern="1000" dirty="0">
                    <a:solidFill>
                      <a:srgbClr val="535353"/>
                    </a:solidFill>
                  </a:rPr>
                  <a:t>J</a:t>
                </a:r>
                <a:r>
                  <a:rPr lang="en-US" sz="1800" kern="1000" dirty="0">
                    <a:solidFill>
                      <a:srgbClr val="535353"/>
                    </a:solidFill>
                  </a:rPr>
                  <a:t> - moment of inertia of the beam section about the neutral axis </a:t>
                </a:r>
                <a:r>
                  <a:rPr lang="en-US" sz="1800" kern="1000" dirty="0">
                    <a:solidFill>
                      <a:schemeClr val="tx1">
                        <a:lumMod val="75000"/>
                        <a:lumOff val="25000"/>
                      </a:schemeClr>
                    </a:solidFill>
                  </a:rPr>
                  <a:t>in cm</a:t>
                </a:r>
                <a:r>
                  <a:rPr lang="en-US" baseline="30000" dirty="0">
                    <a:solidFill>
                      <a:schemeClr val="tx1">
                        <a:lumMod val="75000"/>
                        <a:lumOff val="25000"/>
                      </a:schemeClr>
                    </a:solidFill>
                  </a:rPr>
                  <a:t>4</a:t>
                </a:r>
                <a:endParaRPr lang="pl-PL" baseline="30000" dirty="0">
                  <a:solidFill>
                    <a:schemeClr val="tx1">
                      <a:lumMod val="75000"/>
                      <a:lumOff val="25000"/>
                    </a:schemeClr>
                  </a:solidFill>
                </a:endParaRPr>
              </a:p>
              <a:p>
                <a:pPr lvl="1" algn="just">
                  <a:lnSpc>
                    <a:spcPct val="150000"/>
                  </a:lnSpc>
                </a:pPr>
                <a:r>
                  <a:rPr lang="en-US" sz="1800" i="1" kern="1000" dirty="0">
                    <a:solidFill>
                      <a:srgbClr val="535353"/>
                    </a:solidFill>
                  </a:rPr>
                  <a:t>e</a:t>
                </a:r>
                <a:r>
                  <a:rPr lang="en-US" sz="1800" kern="1000" dirty="0">
                    <a:solidFill>
                      <a:srgbClr val="535353"/>
                    </a:solidFill>
                  </a:rPr>
                  <a:t> - distance between the outermost layers (the farthest) from this axis, in cm </a:t>
                </a:r>
                <a:endParaRPr lang="pl-PL" sz="1800" kern="1000" dirty="0">
                  <a:solidFill>
                    <a:srgbClr val="535353"/>
                  </a:solidFill>
                </a:endParaRPr>
              </a:p>
            </p:txBody>
          </p:sp>
        </mc:Choice>
        <mc:Fallback xmlns="">
          <p:sp>
            <p:nvSpPr>
              <p:cNvPr id="4" name="Symbol zastępczy tekstu 3">
                <a:extLst>
                  <a:ext uri="{FF2B5EF4-FFF2-40B4-BE49-F238E27FC236}">
                    <a16:creationId xmlns:a16="http://schemas.microsoft.com/office/drawing/2014/main" id="{8CB44CCC-476D-4C4E-9BDB-25B0080E13C4}"/>
                  </a:ext>
                </a:extLst>
              </p:cNvPr>
              <p:cNvSpPr>
                <a:spLocks noGrp="1" noRot="1" noChangeAspect="1" noMove="1" noResize="1" noEditPoints="1" noAdjustHandles="1" noChangeArrowheads="1" noChangeShapeType="1" noTextEdit="1"/>
              </p:cNvSpPr>
              <p:nvPr>
                <p:ph type="body" sz="quarter" idx="24"/>
              </p:nvPr>
            </p:nvSpPr>
            <p:spPr>
              <a:xfrm>
                <a:off x="736600" y="1613521"/>
                <a:ext cx="7670800" cy="3564407"/>
              </a:xfrm>
              <a:blipFill>
                <a:blip r:embed="rId5"/>
                <a:stretch>
                  <a:fillRect l="-397" r="-477"/>
                </a:stretch>
              </a:blipFill>
            </p:spPr>
            <p:txBody>
              <a:bodyPr/>
              <a:lstStyle/>
              <a:p>
                <a:r>
                  <a:rPr lang="pl-PL">
                    <a:noFill/>
                  </a:rPr>
                  <a:t> </a:t>
                </a:r>
              </a:p>
            </p:txBody>
          </p:sp>
        </mc:Fallback>
      </mc:AlternateContent>
      <p:sp>
        <p:nvSpPr>
          <p:cNvPr id="5" name="Symbol zastępczy tekstu 4">
            <a:extLst>
              <a:ext uri="{FF2B5EF4-FFF2-40B4-BE49-F238E27FC236}">
                <a16:creationId xmlns:a16="http://schemas.microsoft.com/office/drawing/2014/main" id="{59A6646A-22CD-4852-B58A-1C2413812622}"/>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F0C20DB4-3965-4F46-A61A-0C6F08AA59AE}"/>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EFE31759-FEFA-411D-A989-002E3041F2CD}"/>
              </a:ext>
            </a:extLst>
          </p:cNvPr>
          <p:cNvSpPr>
            <a:spLocks noGrp="1"/>
          </p:cNvSpPr>
          <p:nvPr>
            <p:ph type="pic" sz="quarter" idx="30"/>
          </p:nvPr>
        </p:nvSpPr>
        <p:spPr/>
      </p:sp>
      <p:pic>
        <p:nvPicPr>
          <p:cNvPr id="8" name="Dźwięk 7">
            <a:hlinkClick r:id="" action="ppaction://media"/>
            <a:extLst>
              <a:ext uri="{FF2B5EF4-FFF2-40B4-BE49-F238E27FC236}">
                <a16:creationId xmlns:a16="http://schemas.microsoft.com/office/drawing/2014/main" id="{7EE3F568-0FA4-4283-9DB8-9907AFC46B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8913207"/>
      </p:ext>
    </p:extLst>
  </p:cSld>
  <p:clrMapOvr>
    <a:masterClrMapping/>
  </p:clrMapOvr>
  <mc:AlternateContent xmlns:mc="http://schemas.openxmlformats.org/markup-compatibility/2006">
    <mc:Choice xmlns:p14="http://schemas.microsoft.com/office/powerpoint/2010/main" Requires="p14">
      <p:transition spd="slow" p14:dur="2000" advTm="83916"/>
    </mc:Choice>
    <mc:Fallback>
      <p:transition spd="slow" advTm="83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CA680213-F54F-4615-8CB3-B48BB0FE6BBC}"/>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06BC38B3-55EA-4E6E-9214-5CBA0ECD00CF}"/>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D532DC62-D59D-46DE-9D22-E53FFA76D6F3}"/>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271408AB-B2DF-44F2-B4BB-6D5D25A03CE9}"/>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0AE580C0-3A0F-4C1E-9960-7DB388B2157E}"/>
              </a:ext>
            </a:extLst>
          </p:cNvPr>
          <p:cNvSpPr>
            <a:spLocks noGrp="1"/>
          </p:cNvSpPr>
          <p:nvPr>
            <p:ph type="body" sz="quarter" idx="31"/>
          </p:nvPr>
        </p:nvSpPr>
        <p:spPr/>
        <p:txBody>
          <a:bodyPr/>
          <a:lstStyle/>
          <a:p>
            <a:r>
              <a:rPr lang="en-US" dirty="0"/>
              <a:t>Bending strength index for a square</a:t>
            </a:r>
            <a:r>
              <a:rPr lang="pl-PL" dirty="0"/>
              <a:t> cross-</a:t>
            </a:r>
            <a:r>
              <a:rPr lang="pl-PL" dirty="0" err="1"/>
              <a:t>section</a:t>
            </a:r>
            <a:r>
              <a:rPr lang="en-US" dirty="0"/>
              <a:t> </a:t>
            </a:r>
            <a:endParaRPr lang="pl-PL" dirty="0"/>
          </a:p>
        </p:txBody>
      </p:sp>
      <p:sp>
        <p:nvSpPr>
          <p:cNvPr id="7" name="Symbol zastępczy tekstu 6">
            <a:extLst>
              <a:ext uri="{FF2B5EF4-FFF2-40B4-BE49-F238E27FC236}">
                <a16:creationId xmlns:a16="http://schemas.microsoft.com/office/drawing/2014/main" id="{0F75368F-FEEB-4DD6-A0FB-52810E21A4B8}"/>
              </a:ext>
            </a:extLst>
          </p:cNvPr>
          <p:cNvSpPr>
            <a:spLocks noGrp="1"/>
          </p:cNvSpPr>
          <p:nvPr>
            <p:ph type="body" sz="quarter" idx="32"/>
          </p:nvPr>
        </p:nvSpPr>
        <p:spPr/>
        <p:txBody>
          <a:bodyPr/>
          <a:lstStyle/>
          <a:p>
            <a:endParaRPr lang="pl-PL"/>
          </a:p>
        </p:txBody>
      </p:sp>
      <p:sp>
        <p:nvSpPr>
          <p:cNvPr id="8" name="Symbol zastępczy tekstu 7">
            <a:extLst>
              <a:ext uri="{FF2B5EF4-FFF2-40B4-BE49-F238E27FC236}">
                <a16:creationId xmlns:a16="http://schemas.microsoft.com/office/drawing/2014/main" id="{5992F6A4-9E49-4EA8-B8C0-55359EF3315E}"/>
              </a:ext>
            </a:extLst>
          </p:cNvPr>
          <p:cNvSpPr>
            <a:spLocks noGrp="1"/>
          </p:cNvSpPr>
          <p:nvPr>
            <p:ph type="body" sz="quarter" idx="19"/>
          </p:nvPr>
        </p:nvSpPr>
        <p:spPr/>
        <p:txBody>
          <a:bodyPr/>
          <a:lstStyle/>
          <a:p>
            <a:endParaRPr lang="pl-PL"/>
          </a:p>
        </p:txBody>
      </p:sp>
      <mc:AlternateContent xmlns:mc="http://schemas.openxmlformats.org/markup-compatibility/2006" xmlns:a14="http://schemas.microsoft.com/office/drawing/2010/main">
        <mc:Choice Requires="a14">
          <p:sp>
            <p:nvSpPr>
              <p:cNvPr id="9" name="Symbol zastępczy tekstu 8">
                <a:extLst>
                  <a:ext uri="{FF2B5EF4-FFF2-40B4-BE49-F238E27FC236}">
                    <a16:creationId xmlns:a16="http://schemas.microsoft.com/office/drawing/2014/main" id="{A5CCA41D-83E8-4C33-B2BB-315259DA5679}"/>
                  </a:ext>
                </a:extLst>
              </p:cNvPr>
              <p:cNvSpPr>
                <a:spLocks noGrp="1"/>
              </p:cNvSpPr>
              <p:nvPr>
                <p:ph type="body" sz="quarter" idx="17"/>
              </p:nvPr>
            </p:nvSpPr>
            <p:spPr>
              <a:xfrm>
                <a:off x="3077060" y="1450110"/>
                <a:ext cx="5406540" cy="3515528"/>
              </a:xfrm>
            </p:spPr>
            <p:txBody>
              <a:bodyPr/>
              <a:lstStyle/>
              <a:p>
                <a:pPr marL="228600" lvl="0" indent="-228600" algn="l">
                  <a:spcBef>
                    <a:spcPts val="1000"/>
                  </a:spcBef>
                </a:pPr>
                <a:r>
                  <a:rPr lang="en-US" sz="1600" dirty="0"/>
                  <a:t>Formulas for </a:t>
                </a:r>
                <a:r>
                  <a:rPr lang="en-US" sz="1600" b="1" dirty="0"/>
                  <a:t>moments of inertia </a:t>
                </a:r>
                <a:r>
                  <a:rPr lang="en-US" sz="1600" dirty="0"/>
                  <a:t>for a </a:t>
                </a:r>
                <a:r>
                  <a:rPr lang="en-US" sz="1600" b="1" dirty="0"/>
                  <a:t>square</a:t>
                </a:r>
                <a:r>
                  <a:rPr lang="en-US" sz="1600" dirty="0"/>
                  <a:t> cross-section</a:t>
                </a:r>
                <a:r>
                  <a:rPr lang="pl-PL" sz="1600" dirty="0"/>
                  <a:t>.</a:t>
                </a:r>
              </a:p>
              <a:p>
                <a:pPr marL="0" lvl="0" indent="0" algn="l">
                  <a:spcBef>
                    <a:spcPts val="1000"/>
                  </a:spcBef>
                  <a:buNone/>
                </a:pPr>
                <a14:m>
                  <m:oMathPara xmlns:m="http://schemas.openxmlformats.org/officeDocument/2006/math">
                    <m:oMathParaPr>
                      <m:jc m:val="centerGroup"/>
                    </m:oMathParaPr>
                    <m:oMath xmlns:m="http://schemas.openxmlformats.org/officeDocument/2006/math">
                      <m:sSub>
                        <m:sSubPr>
                          <m:ctrlPr>
                            <a:rPr lang="pl-PL" sz="1400" i="1" kern="1200">
                              <a:solidFill>
                                <a:prstClr val="black"/>
                              </a:solidFill>
                              <a:latin typeface="Cambria Math" panose="02040503050406030204" pitchFamily="18" charset="0"/>
                            </a:rPr>
                          </m:ctrlPr>
                        </m:sSubPr>
                        <m:e>
                          <m:r>
                            <a:rPr lang="pl-PL" sz="1400" i="1" kern="1200">
                              <a:solidFill>
                                <a:prstClr val="black"/>
                              </a:solidFill>
                              <a:latin typeface="Cambria Math" panose="02040503050406030204" pitchFamily="18" charset="0"/>
                            </a:rPr>
                            <m:t>𝐽</m:t>
                          </m:r>
                        </m:e>
                        <m:sub>
                          <m:r>
                            <a:rPr lang="pl-PL" sz="1400" i="1" kern="1200">
                              <a:solidFill>
                                <a:prstClr val="black"/>
                              </a:solidFill>
                              <a:latin typeface="Cambria Math" panose="02040503050406030204" pitchFamily="18" charset="0"/>
                            </a:rPr>
                            <m:t>𝑥</m:t>
                          </m:r>
                        </m:sub>
                      </m:sSub>
                      <m:sSub>
                        <m:sSubPr>
                          <m:ctrlPr>
                            <a:rPr lang="pl-PL" sz="1400" i="1" kern="1200">
                              <a:solidFill>
                                <a:prstClr val="black"/>
                              </a:solidFill>
                              <a:latin typeface="Cambria Math" panose="02040503050406030204" pitchFamily="18" charset="0"/>
                            </a:rPr>
                          </m:ctrlPr>
                        </m:sSubPr>
                        <m:e>
                          <m:r>
                            <a:rPr lang="pl-PL" sz="1400" i="1" kern="1200">
                              <a:solidFill>
                                <a:prstClr val="black"/>
                              </a:solidFill>
                              <a:latin typeface="Cambria Math" panose="02040503050406030204" pitchFamily="18" charset="0"/>
                            </a:rPr>
                            <m:t>=</m:t>
                          </m:r>
                          <m:r>
                            <a:rPr lang="pl-PL" sz="1400" i="1" kern="1200">
                              <a:solidFill>
                                <a:prstClr val="black"/>
                              </a:solidFill>
                              <a:latin typeface="Cambria Math" panose="02040503050406030204" pitchFamily="18" charset="0"/>
                            </a:rPr>
                            <m:t>𝐽</m:t>
                          </m:r>
                        </m:e>
                        <m:sub>
                          <m:r>
                            <a:rPr lang="pl-PL" sz="1400" i="1" kern="1200">
                              <a:solidFill>
                                <a:prstClr val="black"/>
                              </a:solidFill>
                              <a:latin typeface="Cambria Math" panose="02040503050406030204" pitchFamily="18" charset="0"/>
                            </a:rPr>
                            <m:t>𝑦</m:t>
                          </m:r>
                        </m:sub>
                      </m:sSub>
                      <m:r>
                        <a:rPr lang="pl-PL" sz="1400" i="1" kern="1200">
                          <a:solidFill>
                            <a:prstClr val="black"/>
                          </a:solidFill>
                          <a:latin typeface="Cambria Math" panose="02040503050406030204" pitchFamily="18" charset="0"/>
                        </a:rPr>
                        <m:t>=</m:t>
                      </m:r>
                      <m:f>
                        <m:fPr>
                          <m:ctrlPr>
                            <a:rPr lang="pl-PL" sz="1400" i="1" kern="1200">
                              <a:solidFill>
                                <a:prstClr val="black"/>
                              </a:solidFill>
                              <a:latin typeface="Cambria Math" panose="02040503050406030204" pitchFamily="18" charset="0"/>
                            </a:rPr>
                          </m:ctrlPr>
                        </m:fPr>
                        <m:num>
                          <m:sSup>
                            <m:sSupPr>
                              <m:ctrlPr>
                                <a:rPr lang="pl-PL" sz="1400" i="1" kern="1200">
                                  <a:solidFill>
                                    <a:prstClr val="black"/>
                                  </a:solidFill>
                                  <a:latin typeface="Cambria Math" panose="02040503050406030204" pitchFamily="18" charset="0"/>
                                </a:rPr>
                              </m:ctrlPr>
                            </m:sSupPr>
                            <m:e>
                              <m:r>
                                <a:rPr lang="pl-PL" sz="1400" i="1" kern="1200">
                                  <a:solidFill>
                                    <a:prstClr val="black"/>
                                  </a:solidFill>
                                  <a:latin typeface="Cambria Math" panose="02040503050406030204" pitchFamily="18" charset="0"/>
                                </a:rPr>
                                <m:t>𝑎</m:t>
                              </m:r>
                            </m:e>
                            <m:sup>
                              <m:r>
                                <a:rPr lang="pl-PL" sz="1400" i="1" kern="1200">
                                  <a:solidFill>
                                    <a:prstClr val="black"/>
                                  </a:solidFill>
                                  <a:latin typeface="Cambria Math" panose="02040503050406030204" pitchFamily="18" charset="0"/>
                                </a:rPr>
                                <m:t>4</m:t>
                              </m:r>
                            </m:sup>
                          </m:sSup>
                        </m:num>
                        <m:den>
                          <m:r>
                            <a:rPr lang="pl-PL" sz="1400" i="1" kern="1200">
                              <a:solidFill>
                                <a:prstClr val="black"/>
                              </a:solidFill>
                              <a:latin typeface="Cambria Math" panose="02040503050406030204" pitchFamily="18" charset="0"/>
                            </a:rPr>
                            <m:t>12</m:t>
                          </m:r>
                        </m:den>
                      </m:f>
                    </m:oMath>
                  </m:oMathPara>
                </a14:m>
                <a:endParaRPr lang="pl-PL" sz="1100" kern="1200" dirty="0">
                  <a:solidFill>
                    <a:prstClr val="black"/>
                  </a:solidFill>
                </a:endParaRPr>
              </a:p>
              <a:p>
                <a:pPr marL="228600" lvl="0" indent="-228600">
                  <a:lnSpc>
                    <a:spcPct val="170000"/>
                  </a:lnSpc>
                  <a:spcBef>
                    <a:spcPts val="1000"/>
                  </a:spcBef>
                </a:pPr>
                <a:r>
                  <a:rPr lang="en-US" sz="1600" dirty="0"/>
                  <a:t>Taking the above formula into account enables the calculation of the </a:t>
                </a:r>
                <a:r>
                  <a:rPr lang="en-US" sz="1600" b="1" dirty="0"/>
                  <a:t>bending strength index </a:t>
                </a:r>
                <a:r>
                  <a:rPr lang="en-US" sz="1600" dirty="0"/>
                  <a:t>for the </a:t>
                </a:r>
                <a:r>
                  <a:rPr lang="en-US" sz="1600" b="1" dirty="0"/>
                  <a:t>square</a:t>
                </a:r>
                <a:r>
                  <a:rPr lang="en-US" sz="1600" dirty="0"/>
                  <a:t> cross-section.</a:t>
                </a:r>
                <a:endParaRPr lang="pl-PL" sz="1600" dirty="0"/>
              </a:p>
              <a:p>
                <a:pPr marL="0" lvl="0" indent="0" algn="ctr">
                  <a:spcBef>
                    <a:spcPts val="1000"/>
                  </a:spcBef>
                  <a:buNone/>
                </a:pPr>
                <a14:m>
                  <m:oMath xmlns:m="http://schemas.openxmlformats.org/officeDocument/2006/math">
                    <m:sSub>
                      <m:sSubPr>
                        <m:ctrlPr>
                          <a:rPr lang="pl-PL" sz="1400" i="1" kern="1200">
                            <a:solidFill>
                              <a:prstClr val="black"/>
                            </a:solidFill>
                            <a:latin typeface="Cambria Math" panose="02040503050406030204" pitchFamily="18" charset="0"/>
                          </a:rPr>
                        </m:ctrlPr>
                      </m:sSubPr>
                      <m:e>
                        <m:r>
                          <a:rPr lang="pl-PL" sz="1400" i="1" kern="1200">
                            <a:solidFill>
                              <a:prstClr val="black"/>
                            </a:solidFill>
                            <a:latin typeface="Cambria Math" panose="02040503050406030204" pitchFamily="18" charset="0"/>
                          </a:rPr>
                          <m:t>𝑊</m:t>
                        </m:r>
                      </m:e>
                      <m:sub>
                        <m:r>
                          <a:rPr lang="pl-PL" sz="1400" i="1" kern="1200">
                            <a:solidFill>
                              <a:prstClr val="black"/>
                            </a:solidFill>
                            <a:latin typeface="Cambria Math" panose="02040503050406030204" pitchFamily="18" charset="0"/>
                          </a:rPr>
                          <m:t>𝑥</m:t>
                        </m:r>
                      </m:sub>
                    </m:sSub>
                    <m:r>
                      <a:rPr lang="pl-PL" sz="1400" i="1" kern="1200">
                        <a:solidFill>
                          <a:prstClr val="black"/>
                        </a:solidFill>
                        <a:latin typeface="Cambria Math" panose="02040503050406030204" pitchFamily="18" charset="0"/>
                      </a:rPr>
                      <m:t>=</m:t>
                    </m:r>
                    <m:f>
                      <m:fPr>
                        <m:ctrlPr>
                          <a:rPr lang="pl-PL" sz="1400" i="1" kern="1200">
                            <a:solidFill>
                              <a:prstClr val="black"/>
                            </a:solidFill>
                            <a:latin typeface="Cambria Math" panose="02040503050406030204" pitchFamily="18" charset="0"/>
                          </a:rPr>
                        </m:ctrlPr>
                      </m:fPr>
                      <m:num>
                        <m:sSub>
                          <m:sSubPr>
                            <m:ctrlPr>
                              <a:rPr lang="pl-PL" sz="1400" i="1" kern="1200">
                                <a:solidFill>
                                  <a:prstClr val="black"/>
                                </a:solidFill>
                                <a:latin typeface="Cambria Math" panose="02040503050406030204" pitchFamily="18" charset="0"/>
                              </a:rPr>
                            </m:ctrlPr>
                          </m:sSubPr>
                          <m:e>
                            <m:r>
                              <a:rPr lang="pl-PL" sz="1400" i="1" kern="1200">
                                <a:solidFill>
                                  <a:prstClr val="black"/>
                                </a:solidFill>
                                <a:latin typeface="Cambria Math" panose="02040503050406030204" pitchFamily="18" charset="0"/>
                              </a:rPr>
                              <m:t>𝐽</m:t>
                            </m:r>
                          </m:e>
                          <m:sub>
                            <m:r>
                              <a:rPr lang="pl-PL" sz="1400" i="1" kern="1200">
                                <a:solidFill>
                                  <a:prstClr val="black"/>
                                </a:solidFill>
                                <a:latin typeface="Cambria Math" panose="02040503050406030204" pitchFamily="18" charset="0"/>
                              </a:rPr>
                              <m:t>𝑥</m:t>
                            </m:r>
                          </m:sub>
                        </m:sSub>
                      </m:num>
                      <m:den>
                        <m:f>
                          <m:fPr>
                            <m:ctrlPr>
                              <a:rPr lang="pl-PL" sz="1400" i="1" kern="1200">
                                <a:solidFill>
                                  <a:prstClr val="black"/>
                                </a:solidFill>
                                <a:latin typeface="Cambria Math" panose="02040503050406030204" pitchFamily="18" charset="0"/>
                              </a:rPr>
                            </m:ctrlPr>
                          </m:fPr>
                          <m:num>
                            <m:r>
                              <a:rPr lang="pl-PL" sz="1400" i="1" kern="1200">
                                <a:solidFill>
                                  <a:prstClr val="black"/>
                                </a:solidFill>
                                <a:latin typeface="Cambria Math" panose="02040503050406030204" pitchFamily="18" charset="0"/>
                              </a:rPr>
                              <m:t>𝑎</m:t>
                            </m:r>
                          </m:num>
                          <m:den>
                            <m:r>
                              <a:rPr lang="pl-PL" sz="1400" i="1" kern="1200">
                                <a:solidFill>
                                  <a:prstClr val="black"/>
                                </a:solidFill>
                                <a:latin typeface="Cambria Math" panose="02040503050406030204" pitchFamily="18" charset="0"/>
                              </a:rPr>
                              <m:t>2</m:t>
                            </m:r>
                          </m:den>
                        </m:f>
                      </m:den>
                    </m:f>
                  </m:oMath>
                </a14:m>
                <a:r>
                  <a:rPr lang="pl-PL" sz="1400" kern="1200" dirty="0">
                    <a:solidFill>
                      <a:prstClr val="black"/>
                    </a:solidFill>
                  </a:rPr>
                  <a:t>		</a:t>
                </a:r>
                <a14:m>
                  <m:oMath xmlns:m="http://schemas.openxmlformats.org/officeDocument/2006/math">
                    <m:sSub>
                      <m:sSubPr>
                        <m:ctrlPr>
                          <a:rPr lang="pl-PL" sz="1400" i="1" kern="1200">
                            <a:solidFill>
                              <a:prstClr val="black"/>
                            </a:solidFill>
                            <a:latin typeface="Cambria Math" panose="02040503050406030204" pitchFamily="18" charset="0"/>
                          </a:rPr>
                        </m:ctrlPr>
                      </m:sSubPr>
                      <m:e>
                        <m:r>
                          <a:rPr lang="pl-PL" sz="1400" i="1" kern="1200">
                            <a:solidFill>
                              <a:prstClr val="black"/>
                            </a:solidFill>
                            <a:latin typeface="Cambria Math" panose="02040503050406030204" pitchFamily="18" charset="0"/>
                          </a:rPr>
                          <m:t>𝑊</m:t>
                        </m:r>
                      </m:e>
                      <m:sub>
                        <m:r>
                          <a:rPr lang="pl-PL" sz="1400" i="1" kern="1200">
                            <a:solidFill>
                              <a:prstClr val="black"/>
                            </a:solidFill>
                            <a:latin typeface="Cambria Math" panose="02040503050406030204" pitchFamily="18" charset="0"/>
                          </a:rPr>
                          <m:t>𝑦</m:t>
                        </m:r>
                      </m:sub>
                    </m:sSub>
                    <m:r>
                      <a:rPr lang="pl-PL" sz="1400" i="1" kern="1200">
                        <a:solidFill>
                          <a:prstClr val="black"/>
                        </a:solidFill>
                        <a:latin typeface="Cambria Math" panose="02040503050406030204" pitchFamily="18" charset="0"/>
                      </a:rPr>
                      <m:t>=</m:t>
                    </m:r>
                    <m:f>
                      <m:fPr>
                        <m:ctrlPr>
                          <a:rPr lang="pl-PL" sz="1400" i="1" kern="1200">
                            <a:solidFill>
                              <a:prstClr val="black"/>
                            </a:solidFill>
                            <a:latin typeface="Cambria Math" panose="02040503050406030204" pitchFamily="18" charset="0"/>
                          </a:rPr>
                        </m:ctrlPr>
                      </m:fPr>
                      <m:num>
                        <m:sSub>
                          <m:sSubPr>
                            <m:ctrlPr>
                              <a:rPr lang="pl-PL" sz="1400" i="1" kern="1200">
                                <a:solidFill>
                                  <a:prstClr val="black"/>
                                </a:solidFill>
                                <a:latin typeface="Cambria Math" panose="02040503050406030204" pitchFamily="18" charset="0"/>
                              </a:rPr>
                            </m:ctrlPr>
                          </m:sSubPr>
                          <m:e>
                            <m:r>
                              <a:rPr lang="pl-PL" sz="1400" i="1" kern="1200">
                                <a:solidFill>
                                  <a:prstClr val="black"/>
                                </a:solidFill>
                                <a:latin typeface="Cambria Math" panose="02040503050406030204" pitchFamily="18" charset="0"/>
                              </a:rPr>
                              <m:t>𝐽</m:t>
                            </m:r>
                          </m:e>
                          <m:sub>
                            <m:r>
                              <a:rPr lang="pl-PL" sz="1400" i="1" kern="1200">
                                <a:solidFill>
                                  <a:prstClr val="black"/>
                                </a:solidFill>
                                <a:latin typeface="Cambria Math" panose="02040503050406030204" pitchFamily="18" charset="0"/>
                              </a:rPr>
                              <m:t>𝑦</m:t>
                            </m:r>
                          </m:sub>
                        </m:sSub>
                      </m:num>
                      <m:den>
                        <m:f>
                          <m:fPr>
                            <m:ctrlPr>
                              <a:rPr lang="pl-PL" sz="1400" i="1" kern="1200">
                                <a:solidFill>
                                  <a:prstClr val="black"/>
                                </a:solidFill>
                                <a:latin typeface="Cambria Math" panose="02040503050406030204" pitchFamily="18" charset="0"/>
                              </a:rPr>
                            </m:ctrlPr>
                          </m:fPr>
                          <m:num>
                            <m:r>
                              <a:rPr lang="pl-PL" sz="1400" i="1" kern="1200">
                                <a:solidFill>
                                  <a:prstClr val="black"/>
                                </a:solidFill>
                                <a:latin typeface="Cambria Math" panose="02040503050406030204" pitchFamily="18" charset="0"/>
                              </a:rPr>
                              <m:t>𝑎</m:t>
                            </m:r>
                          </m:num>
                          <m:den>
                            <m:r>
                              <a:rPr lang="pl-PL" sz="1400" i="1" kern="1200">
                                <a:solidFill>
                                  <a:prstClr val="black"/>
                                </a:solidFill>
                                <a:latin typeface="Cambria Math" panose="02040503050406030204" pitchFamily="18" charset="0"/>
                              </a:rPr>
                              <m:t>2</m:t>
                            </m:r>
                          </m:den>
                        </m:f>
                      </m:den>
                    </m:f>
                  </m:oMath>
                </a14:m>
                <a:endParaRPr lang="pl-PL" sz="1400" kern="1200" dirty="0">
                  <a:solidFill>
                    <a:prstClr val="black"/>
                  </a:solidFill>
                </a:endParaRPr>
              </a:p>
              <a:p>
                <a:pPr marL="0" lvl="0" indent="0" algn="ctr">
                  <a:spcBef>
                    <a:spcPts val="1000"/>
                  </a:spcBef>
                  <a:buNone/>
                </a:pPr>
                <a14:m>
                  <m:oMathPara xmlns:m="http://schemas.openxmlformats.org/officeDocument/2006/math">
                    <m:oMathParaPr>
                      <m:jc m:val="centerGroup"/>
                    </m:oMathParaPr>
                    <m:oMath xmlns:m="http://schemas.openxmlformats.org/officeDocument/2006/math">
                      <m:sSub>
                        <m:sSubPr>
                          <m:ctrlPr>
                            <a:rPr lang="pl-PL" sz="1400" i="1" kern="1200">
                              <a:solidFill>
                                <a:prstClr val="black"/>
                              </a:solidFill>
                              <a:latin typeface="Cambria Math" panose="02040503050406030204" pitchFamily="18" charset="0"/>
                            </a:rPr>
                          </m:ctrlPr>
                        </m:sSubPr>
                        <m:e>
                          <m:r>
                            <a:rPr lang="pl-PL" sz="1400" i="1" kern="1200">
                              <a:solidFill>
                                <a:prstClr val="black"/>
                              </a:solidFill>
                              <a:latin typeface="Cambria Math" panose="02040503050406030204" pitchFamily="18" charset="0"/>
                            </a:rPr>
                            <m:t>𝑊</m:t>
                          </m:r>
                        </m:e>
                        <m:sub>
                          <m:r>
                            <a:rPr lang="pl-PL" sz="1400" i="1" kern="1200">
                              <a:solidFill>
                                <a:prstClr val="black"/>
                              </a:solidFill>
                              <a:latin typeface="Cambria Math" panose="02040503050406030204" pitchFamily="18" charset="0"/>
                            </a:rPr>
                            <m:t>𝑥</m:t>
                          </m:r>
                        </m:sub>
                      </m:sSub>
                      <m:r>
                        <a:rPr lang="pl-PL" sz="1400" i="1" kern="1200">
                          <a:solidFill>
                            <a:prstClr val="black"/>
                          </a:solidFill>
                          <a:latin typeface="Cambria Math" panose="02040503050406030204" pitchFamily="18" charset="0"/>
                        </a:rPr>
                        <m:t>=</m:t>
                      </m:r>
                      <m:f>
                        <m:fPr>
                          <m:ctrlPr>
                            <a:rPr lang="pl-PL" sz="1400" i="1" kern="1200">
                              <a:solidFill>
                                <a:prstClr val="black"/>
                              </a:solidFill>
                              <a:latin typeface="Cambria Math" panose="02040503050406030204" pitchFamily="18" charset="0"/>
                            </a:rPr>
                          </m:ctrlPr>
                        </m:fPr>
                        <m:num>
                          <m:f>
                            <m:fPr>
                              <m:ctrlPr>
                                <a:rPr lang="pl-PL" sz="1400" i="1" kern="1200">
                                  <a:solidFill>
                                    <a:prstClr val="black"/>
                                  </a:solidFill>
                                  <a:latin typeface="Cambria Math" panose="02040503050406030204" pitchFamily="18" charset="0"/>
                                </a:rPr>
                              </m:ctrlPr>
                            </m:fPr>
                            <m:num>
                              <m:sSup>
                                <m:sSupPr>
                                  <m:ctrlPr>
                                    <a:rPr lang="pl-PL" sz="1400" i="1" kern="1200">
                                      <a:solidFill>
                                        <a:prstClr val="black"/>
                                      </a:solidFill>
                                      <a:latin typeface="Cambria Math" panose="02040503050406030204" pitchFamily="18" charset="0"/>
                                    </a:rPr>
                                  </m:ctrlPr>
                                </m:sSupPr>
                                <m:e>
                                  <m:r>
                                    <a:rPr lang="pl-PL" sz="1400" i="1" kern="1200">
                                      <a:solidFill>
                                        <a:prstClr val="black"/>
                                      </a:solidFill>
                                      <a:latin typeface="Cambria Math" panose="02040503050406030204" pitchFamily="18" charset="0"/>
                                    </a:rPr>
                                    <m:t>𝑎</m:t>
                                  </m:r>
                                </m:e>
                                <m:sup>
                                  <m:r>
                                    <a:rPr lang="pl-PL" sz="1400" i="1" kern="1200">
                                      <a:solidFill>
                                        <a:prstClr val="black"/>
                                      </a:solidFill>
                                      <a:latin typeface="Cambria Math" panose="02040503050406030204" pitchFamily="18" charset="0"/>
                                    </a:rPr>
                                    <m:t>4</m:t>
                                  </m:r>
                                </m:sup>
                              </m:sSup>
                            </m:num>
                            <m:den>
                              <m:r>
                                <a:rPr lang="pl-PL" sz="1400" i="1" kern="1200">
                                  <a:solidFill>
                                    <a:prstClr val="black"/>
                                  </a:solidFill>
                                  <a:latin typeface="Cambria Math" panose="02040503050406030204" pitchFamily="18" charset="0"/>
                                </a:rPr>
                                <m:t>12</m:t>
                              </m:r>
                            </m:den>
                          </m:f>
                        </m:num>
                        <m:den>
                          <m:f>
                            <m:fPr>
                              <m:ctrlPr>
                                <a:rPr lang="pl-PL" sz="1400" i="1" kern="1200">
                                  <a:solidFill>
                                    <a:prstClr val="black"/>
                                  </a:solidFill>
                                  <a:latin typeface="Cambria Math" panose="02040503050406030204" pitchFamily="18" charset="0"/>
                                </a:rPr>
                              </m:ctrlPr>
                            </m:fPr>
                            <m:num>
                              <m:r>
                                <a:rPr lang="pl-PL" sz="1400" i="1" kern="1200">
                                  <a:solidFill>
                                    <a:prstClr val="black"/>
                                  </a:solidFill>
                                  <a:latin typeface="Cambria Math" panose="02040503050406030204" pitchFamily="18" charset="0"/>
                                </a:rPr>
                                <m:t>𝑎</m:t>
                              </m:r>
                            </m:num>
                            <m:den>
                              <m:r>
                                <a:rPr lang="pl-PL" sz="1400" i="1" kern="1200">
                                  <a:solidFill>
                                    <a:prstClr val="black"/>
                                  </a:solidFill>
                                  <a:latin typeface="Cambria Math" panose="02040503050406030204" pitchFamily="18" charset="0"/>
                                </a:rPr>
                                <m:t>2</m:t>
                              </m:r>
                            </m:den>
                          </m:f>
                        </m:den>
                      </m:f>
                      <m:r>
                        <a:rPr lang="pl-PL" sz="1400" i="1" kern="1200">
                          <a:solidFill>
                            <a:prstClr val="black"/>
                          </a:solidFill>
                          <a:latin typeface="Cambria Math" panose="02040503050406030204" pitchFamily="18" charset="0"/>
                        </a:rPr>
                        <m:t>=</m:t>
                      </m:r>
                      <m:f>
                        <m:fPr>
                          <m:ctrlPr>
                            <a:rPr lang="pl-PL" sz="1400" i="1" kern="1200">
                              <a:solidFill>
                                <a:prstClr val="black"/>
                              </a:solidFill>
                              <a:latin typeface="Cambria Math" panose="02040503050406030204" pitchFamily="18" charset="0"/>
                            </a:rPr>
                          </m:ctrlPr>
                        </m:fPr>
                        <m:num>
                          <m:sSup>
                            <m:sSupPr>
                              <m:ctrlPr>
                                <a:rPr lang="pl-PL" sz="1400" i="1" kern="1200">
                                  <a:solidFill>
                                    <a:prstClr val="black"/>
                                  </a:solidFill>
                                  <a:latin typeface="Cambria Math" panose="02040503050406030204" pitchFamily="18" charset="0"/>
                                </a:rPr>
                              </m:ctrlPr>
                            </m:sSupPr>
                            <m:e>
                              <m:r>
                                <a:rPr lang="pl-PL" sz="1400" i="1" kern="1200">
                                  <a:solidFill>
                                    <a:prstClr val="black"/>
                                  </a:solidFill>
                                  <a:latin typeface="Cambria Math" panose="02040503050406030204" pitchFamily="18" charset="0"/>
                                </a:rPr>
                                <m:t>𝑎</m:t>
                              </m:r>
                            </m:e>
                            <m:sup>
                              <m:r>
                                <a:rPr lang="pl-PL" sz="1400" i="1" kern="1200">
                                  <a:solidFill>
                                    <a:prstClr val="black"/>
                                  </a:solidFill>
                                  <a:latin typeface="Cambria Math" panose="02040503050406030204" pitchFamily="18" charset="0"/>
                                </a:rPr>
                                <m:t>3</m:t>
                              </m:r>
                            </m:sup>
                          </m:sSup>
                        </m:num>
                        <m:den>
                          <m:r>
                            <a:rPr lang="pl-PL" sz="1400" i="1" kern="1200">
                              <a:solidFill>
                                <a:prstClr val="black"/>
                              </a:solidFill>
                              <a:latin typeface="Cambria Math" panose="02040503050406030204" pitchFamily="18" charset="0"/>
                            </a:rPr>
                            <m:t>6</m:t>
                          </m:r>
                        </m:den>
                      </m:f>
                    </m:oMath>
                  </m:oMathPara>
                </a14:m>
                <a:endParaRPr lang="pl-PL" sz="3200" dirty="0"/>
              </a:p>
            </p:txBody>
          </p:sp>
        </mc:Choice>
        <mc:Fallback xmlns="">
          <p:sp>
            <p:nvSpPr>
              <p:cNvPr id="9" name="Symbol zastępczy tekstu 8">
                <a:extLst>
                  <a:ext uri="{FF2B5EF4-FFF2-40B4-BE49-F238E27FC236}">
                    <a16:creationId xmlns:a16="http://schemas.microsoft.com/office/drawing/2014/main" id="{A5CCA41D-83E8-4C33-B2BB-315259DA5679}"/>
                  </a:ext>
                </a:extLst>
              </p:cNvPr>
              <p:cNvSpPr>
                <a:spLocks noGrp="1" noRot="1" noChangeAspect="1" noMove="1" noResize="1" noEditPoints="1" noAdjustHandles="1" noChangeArrowheads="1" noChangeShapeType="1" noTextEdit="1"/>
              </p:cNvSpPr>
              <p:nvPr>
                <p:ph type="body" sz="quarter" idx="17"/>
              </p:nvPr>
            </p:nvSpPr>
            <p:spPr>
              <a:xfrm>
                <a:off x="3077060" y="1450110"/>
                <a:ext cx="5406540" cy="3515528"/>
              </a:xfrm>
              <a:blipFill>
                <a:blip r:embed="rId5"/>
                <a:stretch>
                  <a:fillRect l="-451" t="-520" r="-564"/>
                </a:stretch>
              </a:blipFill>
            </p:spPr>
            <p:txBody>
              <a:bodyPr/>
              <a:lstStyle/>
              <a:p>
                <a:r>
                  <a:rPr lang="pl-PL">
                    <a:noFill/>
                  </a:rPr>
                  <a:t> </a:t>
                </a:r>
              </a:p>
            </p:txBody>
          </p:sp>
        </mc:Fallback>
      </mc:AlternateContent>
      <p:sp>
        <p:nvSpPr>
          <p:cNvPr id="10" name="Prostokąt 9">
            <a:extLst>
              <a:ext uri="{FF2B5EF4-FFF2-40B4-BE49-F238E27FC236}">
                <a16:creationId xmlns:a16="http://schemas.microsoft.com/office/drawing/2014/main" id="{1AF95FA0-AE92-4189-97BB-9C7D074DBCF9}"/>
              </a:ext>
            </a:extLst>
          </p:cNvPr>
          <p:cNvSpPr/>
          <p:nvPr/>
        </p:nvSpPr>
        <p:spPr>
          <a:xfrm>
            <a:off x="1454915" y="3099068"/>
            <a:ext cx="659864" cy="659864"/>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cxnSp>
        <p:nvCxnSpPr>
          <p:cNvPr id="11" name="Łącznik prosty 10">
            <a:extLst>
              <a:ext uri="{FF2B5EF4-FFF2-40B4-BE49-F238E27FC236}">
                <a16:creationId xmlns:a16="http://schemas.microsoft.com/office/drawing/2014/main" id="{B58A5092-3241-4B1B-B7D7-D02F94EE2157}"/>
              </a:ext>
            </a:extLst>
          </p:cNvPr>
          <p:cNvCxnSpPr>
            <a:cxnSpLocks/>
          </p:cNvCxnSpPr>
          <p:nvPr/>
        </p:nvCxnSpPr>
        <p:spPr>
          <a:xfrm>
            <a:off x="1790955" y="2947208"/>
            <a:ext cx="0" cy="106945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7E6FDE4C-324C-4496-87BC-A979DDE697F9}"/>
              </a:ext>
            </a:extLst>
          </p:cNvPr>
          <p:cNvCxnSpPr>
            <a:cxnSpLocks/>
          </p:cNvCxnSpPr>
          <p:nvPr/>
        </p:nvCxnSpPr>
        <p:spPr>
          <a:xfrm flipH="1">
            <a:off x="1113248" y="3420021"/>
            <a:ext cx="1215757"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13" name="pole tekstowe 12">
            <a:extLst>
              <a:ext uri="{FF2B5EF4-FFF2-40B4-BE49-F238E27FC236}">
                <a16:creationId xmlns:a16="http://schemas.microsoft.com/office/drawing/2014/main" id="{B3238F0B-B330-4A62-B1E2-46D51CCBB209}"/>
              </a:ext>
            </a:extLst>
          </p:cNvPr>
          <p:cNvSpPr txBox="1"/>
          <p:nvPr/>
        </p:nvSpPr>
        <p:spPr>
          <a:xfrm>
            <a:off x="1613922" y="2874149"/>
            <a:ext cx="235962" cy="230832"/>
          </a:xfrm>
          <a:prstGeom prst="rect">
            <a:avLst/>
          </a:prstGeom>
          <a:noFill/>
        </p:spPr>
        <p:txBody>
          <a:bodyPr wrap="none" rtlCol="0">
            <a:spAutoFit/>
          </a:bodyPr>
          <a:lstStyle/>
          <a:p>
            <a:r>
              <a:rPr lang="pl-PL" sz="900" i="1" dirty="0"/>
              <a:t>y</a:t>
            </a:r>
          </a:p>
        </p:txBody>
      </p:sp>
      <p:sp>
        <p:nvSpPr>
          <p:cNvPr id="14" name="pole tekstowe 13">
            <a:extLst>
              <a:ext uri="{FF2B5EF4-FFF2-40B4-BE49-F238E27FC236}">
                <a16:creationId xmlns:a16="http://schemas.microsoft.com/office/drawing/2014/main" id="{02030B5E-98FC-48A7-A1F6-D3EDEB5C9B42}"/>
              </a:ext>
            </a:extLst>
          </p:cNvPr>
          <p:cNvSpPr txBox="1"/>
          <p:nvPr/>
        </p:nvSpPr>
        <p:spPr>
          <a:xfrm>
            <a:off x="2135663" y="3204934"/>
            <a:ext cx="234360" cy="230832"/>
          </a:xfrm>
          <a:prstGeom prst="rect">
            <a:avLst/>
          </a:prstGeom>
          <a:noFill/>
        </p:spPr>
        <p:txBody>
          <a:bodyPr wrap="none" rtlCol="0">
            <a:spAutoFit/>
          </a:bodyPr>
          <a:lstStyle/>
          <a:p>
            <a:r>
              <a:rPr lang="pl-PL" sz="900" i="1" dirty="0"/>
              <a:t>x</a:t>
            </a:r>
          </a:p>
        </p:txBody>
      </p:sp>
      <p:sp>
        <p:nvSpPr>
          <p:cNvPr id="15" name="pole tekstowe 14">
            <a:extLst>
              <a:ext uri="{FF2B5EF4-FFF2-40B4-BE49-F238E27FC236}">
                <a16:creationId xmlns:a16="http://schemas.microsoft.com/office/drawing/2014/main" id="{CB9FFEBB-A266-4DE8-924E-18FEC3A5EE42}"/>
              </a:ext>
            </a:extLst>
          </p:cNvPr>
          <p:cNvSpPr txBox="1"/>
          <p:nvPr/>
        </p:nvSpPr>
        <p:spPr>
          <a:xfrm>
            <a:off x="1790955" y="3758932"/>
            <a:ext cx="243978" cy="230832"/>
          </a:xfrm>
          <a:prstGeom prst="rect">
            <a:avLst/>
          </a:prstGeom>
          <a:noFill/>
        </p:spPr>
        <p:txBody>
          <a:bodyPr wrap="none" rtlCol="0">
            <a:spAutoFit/>
          </a:bodyPr>
          <a:lstStyle/>
          <a:p>
            <a:r>
              <a:rPr lang="pl-PL" sz="900" i="1" dirty="0"/>
              <a:t>a</a:t>
            </a:r>
          </a:p>
        </p:txBody>
      </p:sp>
      <p:sp>
        <p:nvSpPr>
          <p:cNvPr id="16" name="pole tekstowe 15">
            <a:extLst>
              <a:ext uri="{FF2B5EF4-FFF2-40B4-BE49-F238E27FC236}">
                <a16:creationId xmlns:a16="http://schemas.microsoft.com/office/drawing/2014/main" id="{4A2A1764-9D67-4B74-A574-D2E166A9E276}"/>
              </a:ext>
            </a:extLst>
          </p:cNvPr>
          <p:cNvSpPr txBox="1"/>
          <p:nvPr/>
        </p:nvSpPr>
        <p:spPr>
          <a:xfrm>
            <a:off x="1275173" y="3389600"/>
            <a:ext cx="243978" cy="230832"/>
          </a:xfrm>
          <a:prstGeom prst="rect">
            <a:avLst/>
          </a:prstGeom>
          <a:noFill/>
        </p:spPr>
        <p:txBody>
          <a:bodyPr wrap="none" rtlCol="0">
            <a:spAutoFit/>
          </a:bodyPr>
          <a:lstStyle/>
          <a:p>
            <a:r>
              <a:rPr lang="pl-PL" sz="900" i="1" dirty="0"/>
              <a:t>a</a:t>
            </a:r>
          </a:p>
        </p:txBody>
      </p:sp>
      <p:pic>
        <p:nvPicPr>
          <p:cNvPr id="17" name="Dźwięk 16">
            <a:hlinkClick r:id="" action="ppaction://media"/>
            <a:extLst>
              <a:ext uri="{FF2B5EF4-FFF2-40B4-BE49-F238E27FC236}">
                <a16:creationId xmlns:a16="http://schemas.microsoft.com/office/drawing/2014/main" id="{8B05AD8F-B0D5-4F78-95BB-A20E55A71D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54900157"/>
      </p:ext>
    </p:extLst>
  </p:cSld>
  <p:clrMapOvr>
    <a:masterClrMapping/>
  </p:clrMapOvr>
  <mc:AlternateContent xmlns:mc="http://schemas.openxmlformats.org/markup-compatibility/2006">
    <mc:Choice xmlns:p14="http://schemas.microsoft.com/office/powerpoint/2010/main" Requires="p14">
      <p:transition spd="slow" p14:dur="2000" advTm="63516"/>
    </mc:Choice>
    <mc:Fallback>
      <p:transition spd="slow" advTm="63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1">
            <a:extLst>
              <a:ext uri="{FF2B5EF4-FFF2-40B4-BE49-F238E27FC236}">
                <a16:creationId xmlns:a16="http://schemas.microsoft.com/office/drawing/2014/main" id="{CA680213-F54F-4615-8CB3-B48BB0FE6BBC}"/>
              </a:ext>
            </a:extLst>
          </p:cNvPr>
          <p:cNvSpPr>
            <a:spLocks noGrp="1"/>
          </p:cNvSpPr>
          <p:nvPr>
            <p:ph type="pic" sz="quarter" idx="13"/>
          </p:nvPr>
        </p:nvSpPr>
        <p:spPr/>
      </p:sp>
      <p:sp>
        <p:nvSpPr>
          <p:cNvPr id="3" name="Symbol zastępczy tekstu 2">
            <a:extLst>
              <a:ext uri="{FF2B5EF4-FFF2-40B4-BE49-F238E27FC236}">
                <a16:creationId xmlns:a16="http://schemas.microsoft.com/office/drawing/2014/main" id="{06BC38B3-55EA-4E6E-9214-5CBA0ECD00CF}"/>
              </a:ext>
            </a:extLst>
          </p:cNvPr>
          <p:cNvSpPr>
            <a:spLocks noGrp="1"/>
          </p:cNvSpPr>
          <p:nvPr>
            <p:ph type="body" sz="quarter" idx="16"/>
          </p:nvPr>
        </p:nvSpPr>
        <p:spPr/>
        <p:txBody>
          <a:bodyPr/>
          <a:lstStyle/>
          <a:p>
            <a:endParaRPr lang="pl-PL"/>
          </a:p>
        </p:txBody>
      </p:sp>
      <p:sp>
        <p:nvSpPr>
          <p:cNvPr id="4" name="Symbol zastępczy obrazu 3">
            <a:extLst>
              <a:ext uri="{FF2B5EF4-FFF2-40B4-BE49-F238E27FC236}">
                <a16:creationId xmlns:a16="http://schemas.microsoft.com/office/drawing/2014/main" id="{D532DC62-D59D-46DE-9D22-E53FFA76D6F3}"/>
              </a:ext>
            </a:extLst>
          </p:cNvPr>
          <p:cNvSpPr>
            <a:spLocks noGrp="1"/>
          </p:cNvSpPr>
          <p:nvPr>
            <p:ph type="pic" sz="quarter" idx="29"/>
          </p:nvPr>
        </p:nvSpPr>
        <p:spPr/>
      </p:sp>
      <p:sp>
        <p:nvSpPr>
          <p:cNvPr id="5" name="Symbol zastępczy obrazu 4">
            <a:extLst>
              <a:ext uri="{FF2B5EF4-FFF2-40B4-BE49-F238E27FC236}">
                <a16:creationId xmlns:a16="http://schemas.microsoft.com/office/drawing/2014/main" id="{271408AB-B2DF-44F2-B4BB-6D5D25A03CE9}"/>
              </a:ext>
            </a:extLst>
          </p:cNvPr>
          <p:cNvSpPr>
            <a:spLocks noGrp="1"/>
          </p:cNvSpPr>
          <p:nvPr>
            <p:ph type="pic" sz="quarter" idx="30"/>
          </p:nvPr>
        </p:nvSpPr>
        <p:spPr/>
      </p:sp>
      <p:sp>
        <p:nvSpPr>
          <p:cNvPr id="6" name="Symbol zastępczy tekstu 5">
            <a:extLst>
              <a:ext uri="{FF2B5EF4-FFF2-40B4-BE49-F238E27FC236}">
                <a16:creationId xmlns:a16="http://schemas.microsoft.com/office/drawing/2014/main" id="{0AE580C0-3A0F-4C1E-9960-7DB388B2157E}"/>
              </a:ext>
            </a:extLst>
          </p:cNvPr>
          <p:cNvSpPr>
            <a:spLocks noGrp="1"/>
          </p:cNvSpPr>
          <p:nvPr>
            <p:ph type="body" sz="quarter" idx="31"/>
          </p:nvPr>
        </p:nvSpPr>
        <p:spPr/>
        <p:txBody>
          <a:bodyPr/>
          <a:lstStyle/>
          <a:p>
            <a:r>
              <a:rPr lang="en-US" dirty="0"/>
              <a:t>Bending strength index for a rectangular</a:t>
            </a:r>
            <a:r>
              <a:rPr lang="pl-PL" dirty="0"/>
              <a:t> cross-</a:t>
            </a:r>
            <a:r>
              <a:rPr lang="pl-PL" dirty="0" err="1"/>
              <a:t>section</a:t>
            </a:r>
            <a:r>
              <a:rPr lang="en-US" dirty="0"/>
              <a:t> </a:t>
            </a:r>
            <a:endParaRPr lang="pl-PL" dirty="0"/>
          </a:p>
        </p:txBody>
      </p:sp>
      <p:sp>
        <p:nvSpPr>
          <p:cNvPr id="7" name="Symbol zastępczy tekstu 6">
            <a:extLst>
              <a:ext uri="{FF2B5EF4-FFF2-40B4-BE49-F238E27FC236}">
                <a16:creationId xmlns:a16="http://schemas.microsoft.com/office/drawing/2014/main" id="{0F75368F-FEEB-4DD6-A0FB-52810E21A4B8}"/>
              </a:ext>
            </a:extLst>
          </p:cNvPr>
          <p:cNvSpPr>
            <a:spLocks noGrp="1"/>
          </p:cNvSpPr>
          <p:nvPr>
            <p:ph type="body" sz="quarter" idx="32"/>
          </p:nvPr>
        </p:nvSpPr>
        <p:spPr/>
        <p:txBody>
          <a:bodyPr/>
          <a:lstStyle/>
          <a:p>
            <a:endParaRPr lang="pl-PL" dirty="0"/>
          </a:p>
        </p:txBody>
      </p:sp>
      <p:sp>
        <p:nvSpPr>
          <p:cNvPr id="8" name="Symbol zastępczy tekstu 7">
            <a:extLst>
              <a:ext uri="{FF2B5EF4-FFF2-40B4-BE49-F238E27FC236}">
                <a16:creationId xmlns:a16="http://schemas.microsoft.com/office/drawing/2014/main" id="{5992F6A4-9E49-4EA8-B8C0-55359EF3315E}"/>
              </a:ext>
            </a:extLst>
          </p:cNvPr>
          <p:cNvSpPr>
            <a:spLocks noGrp="1"/>
          </p:cNvSpPr>
          <p:nvPr>
            <p:ph type="body" sz="quarter" idx="19"/>
          </p:nvPr>
        </p:nvSpPr>
        <p:spPr/>
        <p:txBody>
          <a:bodyPr/>
          <a:lstStyle/>
          <a:p>
            <a:endParaRPr lang="pl-PL"/>
          </a:p>
        </p:txBody>
      </p:sp>
      <mc:AlternateContent xmlns:mc="http://schemas.openxmlformats.org/markup-compatibility/2006" xmlns:a14="http://schemas.microsoft.com/office/drawing/2010/main">
        <mc:Choice Requires="a14">
          <p:sp>
            <p:nvSpPr>
              <p:cNvPr id="9" name="Symbol zastępczy tekstu 8">
                <a:extLst>
                  <a:ext uri="{FF2B5EF4-FFF2-40B4-BE49-F238E27FC236}">
                    <a16:creationId xmlns:a16="http://schemas.microsoft.com/office/drawing/2014/main" id="{A5CCA41D-83E8-4C33-B2BB-315259DA5679}"/>
                  </a:ext>
                </a:extLst>
              </p:cNvPr>
              <p:cNvSpPr>
                <a:spLocks noGrp="1"/>
              </p:cNvSpPr>
              <p:nvPr>
                <p:ph type="body" sz="quarter" idx="17"/>
              </p:nvPr>
            </p:nvSpPr>
            <p:spPr>
              <a:xfrm>
                <a:off x="3077060" y="1450110"/>
                <a:ext cx="5406540" cy="3515528"/>
              </a:xfrm>
            </p:spPr>
            <p:txBody>
              <a:bodyPr/>
              <a:lstStyle/>
              <a:p>
                <a:pPr>
                  <a:lnSpc>
                    <a:spcPct val="170000"/>
                  </a:lnSpc>
                </a:pPr>
                <a:r>
                  <a:rPr lang="en-US" sz="1600" dirty="0"/>
                  <a:t>Formulas for </a:t>
                </a:r>
                <a:r>
                  <a:rPr lang="en-US" sz="1600" b="1" dirty="0"/>
                  <a:t>moments of inertia </a:t>
                </a:r>
                <a:r>
                  <a:rPr lang="en-US" sz="1600" dirty="0"/>
                  <a:t>for a </a:t>
                </a:r>
                <a:r>
                  <a:rPr lang="en-US" sz="1600" b="1" dirty="0"/>
                  <a:t>rectangular</a:t>
                </a:r>
                <a:r>
                  <a:rPr lang="en-US" sz="1600" dirty="0"/>
                  <a:t> cross-section. </a:t>
                </a:r>
                <a:endParaRPr lang="pl-PL" sz="1600" dirty="0"/>
              </a:p>
              <a:p>
                <a:pPr marL="0" indent="0" algn="ctr">
                  <a:buNone/>
                </a:pPr>
                <a14:m>
                  <m:oMath xmlns:m="http://schemas.openxmlformats.org/officeDocument/2006/math">
                    <m:sSub>
                      <m:sSubPr>
                        <m:ctrlPr>
                          <a:rPr lang="pl-PL" sz="1600" i="1">
                            <a:latin typeface="Cambria Math" panose="02040503050406030204" pitchFamily="18" charset="0"/>
                          </a:rPr>
                        </m:ctrlPr>
                      </m:sSubPr>
                      <m:e>
                        <m:r>
                          <a:rPr lang="pl-PL" sz="1600" i="1">
                            <a:latin typeface="Cambria Math" panose="02040503050406030204" pitchFamily="18" charset="0"/>
                          </a:rPr>
                          <m:t>𝐽</m:t>
                        </m:r>
                      </m:e>
                      <m:sub>
                        <m:r>
                          <a:rPr lang="pl-PL" sz="1600" i="1">
                            <a:latin typeface="Cambria Math" panose="02040503050406030204" pitchFamily="18" charset="0"/>
                          </a:rPr>
                          <m:t>𝑥</m:t>
                        </m:r>
                      </m:sub>
                    </m:sSub>
                    <m:r>
                      <a:rPr lang="pl-PL" sz="1600" i="1">
                        <a:latin typeface="Cambria Math" panose="02040503050406030204" pitchFamily="18" charset="0"/>
                      </a:rPr>
                      <m:t>=</m:t>
                    </m:r>
                    <m:f>
                      <m:fPr>
                        <m:ctrlPr>
                          <a:rPr lang="pl-PL" sz="1600" i="1">
                            <a:latin typeface="Cambria Math" panose="02040503050406030204" pitchFamily="18" charset="0"/>
                          </a:rPr>
                        </m:ctrlPr>
                      </m:fPr>
                      <m:num>
                        <m:sSup>
                          <m:sSupPr>
                            <m:ctrlPr>
                              <a:rPr lang="pl-PL" sz="1600" i="1">
                                <a:latin typeface="Cambria Math" panose="02040503050406030204" pitchFamily="18" charset="0"/>
                              </a:rPr>
                            </m:ctrlPr>
                          </m:sSupPr>
                          <m:e>
                            <m:r>
                              <a:rPr lang="pl-PL" sz="1600" i="1">
                                <a:latin typeface="Cambria Math" panose="02040503050406030204" pitchFamily="18" charset="0"/>
                              </a:rPr>
                              <m:t>𝑏</m:t>
                            </m:r>
                            <m:r>
                              <a:rPr lang="pl-PL" sz="1600" i="1">
                                <a:latin typeface="Cambria Math" panose="02040503050406030204" pitchFamily="18" charset="0"/>
                                <a:ea typeface="Cambria Math" panose="02040503050406030204" pitchFamily="18" charset="0"/>
                              </a:rPr>
                              <m:t>∙</m:t>
                            </m:r>
                            <m:r>
                              <a:rPr lang="pl-PL" sz="1600" i="1">
                                <a:latin typeface="Cambria Math" panose="02040503050406030204" pitchFamily="18" charset="0"/>
                              </a:rPr>
                              <m:t>h</m:t>
                            </m:r>
                          </m:e>
                          <m:sup>
                            <m:r>
                              <a:rPr lang="pl-PL" sz="1600" i="1">
                                <a:latin typeface="Cambria Math" panose="02040503050406030204" pitchFamily="18" charset="0"/>
                              </a:rPr>
                              <m:t>3</m:t>
                            </m:r>
                          </m:sup>
                        </m:sSup>
                      </m:num>
                      <m:den>
                        <m:r>
                          <a:rPr lang="pl-PL" sz="1600" i="1">
                            <a:latin typeface="Cambria Math" panose="02040503050406030204" pitchFamily="18" charset="0"/>
                          </a:rPr>
                          <m:t>12</m:t>
                        </m:r>
                      </m:den>
                    </m:f>
                  </m:oMath>
                </a14:m>
                <a:r>
                  <a:rPr lang="pl-PL" sz="1600" dirty="0"/>
                  <a:t>		</a:t>
                </a:r>
                <a14:m>
                  <m:oMath xmlns:m="http://schemas.openxmlformats.org/officeDocument/2006/math">
                    <m:sSub>
                      <m:sSubPr>
                        <m:ctrlPr>
                          <a:rPr lang="pl-PL" sz="1600" i="1">
                            <a:latin typeface="Cambria Math" panose="02040503050406030204" pitchFamily="18" charset="0"/>
                          </a:rPr>
                        </m:ctrlPr>
                      </m:sSubPr>
                      <m:e>
                        <m:r>
                          <a:rPr lang="pl-PL" sz="1600" i="1">
                            <a:latin typeface="Cambria Math" panose="02040503050406030204" pitchFamily="18" charset="0"/>
                          </a:rPr>
                          <m:t>𝐽</m:t>
                        </m:r>
                      </m:e>
                      <m:sub>
                        <m:r>
                          <a:rPr lang="pl-PL" sz="1600" i="1">
                            <a:latin typeface="Cambria Math" panose="02040503050406030204" pitchFamily="18" charset="0"/>
                          </a:rPr>
                          <m:t>𝑦</m:t>
                        </m:r>
                      </m:sub>
                    </m:sSub>
                    <m:r>
                      <a:rPr lang="pl-PL" sz="1600" i="1">
                        <a:latin typeface="Cambria Math" panose="02040503050406030204" pitchFamily="18" charset="0"/>
                      </a:rPr>
                      <m:t>=</m:t>
                    </m:r>
                    <m:f>
                      <m:fPr>
                        <m:ctrlPr>
                          <a:rPr lang="pl-PL" sz="1600" i="1">
                            <a:latin typeface="Cambria Math" panose="02040503050406030204" pitchFamily="18" charset="0"/>
                          </a:rPr>
                        </m:ctrlPr>
                      </m:fPr>
                      <m:num>
                        <m:sSup>
                          <m:sSupPr>
                            <m:ctrlPr>
                              <a:rPr lang="pl-PL" sz="1600" i="1">
                                <a:latin typeface="Cambria Math" panose="02040503050406030204" pitchFamily="18" charset="0"/>
                              </a:rPr>
                            </m:ctrlPr>
                          </m:sSupPr>
                          <m:e>
                            <m:r>
                              <a:rPr lang="pl-PL" sz="1600" i="1">
                                <a:latin typeface="Cambria Math" panose="02040503050406030204" pitchFamily="18" charset="0"/>
                              </a:rPr>
                              <m:t>h</m:t>
                            </m:r>
                            <m:r>
                              <a:rPr lang="pl-PL" sz="1600" i="1">
                                <a:latin typeface="Cambria Math" panose="02040503050406030204" pitchFamily="18" charset="0"/>
                                <a:ea typeface="Cambria Math" panose="02040503050406030204" pitchFamily="18" charset="0"/>
                              </a:rPr>
                              <m:t>∙</m:t>
                            </m:r>
                            <m:r>
                              <a:rPr lang="pl-PL" sz="1600" i="1">
                                <a:latin typeface="Cambria Math" panose="02040503050406030204" pitchFamily="18" charset="0"/>
                                <a:ea typeface="Cambria Math" panose="02040503050406030204" pitchFamily="18" charset="0"/>
                              </a:rPr>
                              <m:t>𝑏</m:t>
                            </m:r>
                          </m:e>
                          <m:sup>
                            <m:r>
                              <a:rPr lang="pl-PL" sz="1600" i="1">
                                <a:latin typeface="Cambria Math" panose="02040503050406030204" pitchFamily="18" charset="0"/>
                              </a:rPr>
                              <m:t>3</m:t>
                            </m:r>
                          </m:sup>
                        </m:sSup>
                      </m:num>
                      <m:den>
                        <m:r>
                          <a:rPr lang="pl-PL" sz="1600" i="1">
                            <a:latin typeface="Cambria Math" panose="02040503050406030204" pitchFamily="18" charset="0"/>
                          </a:rPr>
                          <m:t>12</m:t>
                        </m:r>
                      </m:den>
                    </m:f>
                  </m:oMath>
                </a14:m>
                <a:endParaRPr lang="pl-PL" sz="1600" dirty="0"/>
              </a:p>
              <a:p>
                <a:pPr>
                  <a:lnSpc>
                    <a:spcPct val="170000"/>
                  </a:lnSpc>
                </a:pPr>
                <a:r>
                  <a:rPr lang="en-US" sz="1600" dirty="0"/>
                  <a:t>Taking into account the above formula allows the calculation of the bending strength index for a rectangular cross-section</a:t>
                </a:r>
                <a:r>
                  <a:rPr lang="pl-PL" sz="1600" b="1" dirty="0"/>
                  <a:t>.</a:t>
                </a:r>
                <a:endParaRPr lang="pl-PL" sz="1600" dirty="0"/>
              </a:p>
              <a:p>
                <a:pPr marL="0" indent="0" algn="ctr">
                  <a:buNone/>
                </a:pPr>
                <a14:m>
                  <m:oMath xmlns:m="http://schemas.openxmlformats.org/officeDocument/2006/math">
                    <m:sSub>
                      <m:sSubPr>
                        <m:ctrlPr>
                          <a:rPr lang="pl-PL" sz="1600" i="1">
                            <a:latin typeface="Cambria Math" panose="02040503050406030204" pitchFamily="18" charset="0"/>
                          </a:rPr>
                        </m:ctrlPr>
                      </m:sSubPr>
                      <m:e>
                        <m:r>
                          <a:rPr lang="pl-PL" sz="1600" i="1">
                            <a:latin typeface="Cambria Math" panose="02040503050406030204" pitchFamily="18" charset="0"/>
                          </a:rPr>
                          <m:t>𝑊</m:t>
                        </m:r>
                      </m:e>
                      <m:sub>
                        <m:r>
                          <a:rPr lang="pl-PL" sz="1600" i="1">
                            <a:latin typeface="Cambria Math" panose="02040503050406030204" pitchFamily="18" charset="0"/>
                          </a:rPr>
                          <m:t>𝑥</m:t>
                        </m:r>
                      </m:sub>
                    </m:sSub>
                    <m:r>
                      <a:rPr lang="pl-PL" sz="1600" i="1">
                        <a:latin typeface="Cambria Math" panose="02040503050406030204" pitchFamily="18" charset="0"/>
                      </a:rPr>
                      <m:t>=</m:t>
                    </m:r>
                    <m:f>
                      <m:fPr>
                        <m:ctrlPr>
                          <a:rPr lang="pl-PL" sz="1600" i="1">
                            <a:latin typeface="Cambria Math" panose="02040503050406030204" pitchFamily="18" charset="0"/>
                          </a:rPr>
                        </m:ctrlPr>
                      </m:fPr>
                      <m:num>
                        <m:sSub>
                          <m:sSubPr>
                            <m:ctrlPr>
                              <a:rPr lang="pl-PL" sz="1600" i="1">
                                <a:latin typeface="Cambria Math" panose="02040503050406030204" pitchFamily="18" charset="0"/>
                              </a:rPr>
                            </m:ctrlPr>
                          </m:sSubPr>
                          <m:e>
                            <m:r>
                              <a:rPr lang="pl-PL" sz="1600" i="1">
                                <a:latin typeface="Cambria Math" panose="02040503050406030204" pitchFamily="18" charset="0"/>
                              </a:rPr>
                              <m:t>𝐽</m:t>
                            </m:r>
                          </m:e>
                          <m:sub>
                            <m:r>
                              <a:rPr lang="pl-PL" sz="1600" i="1">
                                <a:latin typeface="Cambria Math" panose="02040503050406030204" pitchFamily="18" charset="0"/>
                              </a:rPr>
                              <m:t>𝑥</m:t>
                            </m:r>
                          </m:sub>
                        </m:sSub>
                      </m:num>
                      <m:den>
                        <m:f>
                          <m:fPr>
                            <m:ctrlPr>
                              <a:rPr lang="pl-PL" sz="1600" i="1">
                                <a:latin typeface="Cambria Math" panose="02040503050406030204" pitchFamily="18" charset="0"/>
                              </a:rPr>
                            </m:ctrlPr>
                          </m:fPr>
                          <m:num>
                            <m:r>
                              <a:rPr lang="pl-PL" sz="1600" i="1">
                                <a:latin typeface="Cambria Math" panose="02040503050406030204" pitchFamily="18" charset="0"/>
                              </a:rPr>
                              <m:t>h</m:t>
                            </m:r>
                          </m:num>
                          <m:den>
                            <m:r>
                              <a:rPr lang="pl-PL" sz="1600" i="1">
                                <a:latin typeface="Cambria Math" panose="02040503050406030204" pitchFamily="18" charset="0"/>
                              </a:rPr>
                              <m:t>2</m:t>
                            </m:r>
                          </m:den>
                        </m:f>
                      </m:den>
                    </m:f>
                  </m:oMath>
                </a14:m>
                <a:r>
                  <a:rPr lang="pl-PL" sz="1600" dirty="0"/>
                  <a:t>		</a:t>
                </a:r>
                <a14:m>
                  <m:oMath xmlns:m="http://schemas.openxmlformats.org/officeDocument/2006/math">
                    <m:sSub>
                      <m:sSubPr>
                        <m:ctrlPr>
                          <a:rPr lang="pl-PL" sz="1600" i="1">
                            <a:latin typeface="Cambria Math" panose="02040503050406030204" pitchFamily="18" charset="0"/>
                          </a:rPr>
                        </m:ctrlPr>
                      </m:sSubPr>
                      <m:e>
                        <m:r>
                          <a:rPr lang="pl-PL" sz="1600" i="1">
                            <a:latin typeface="Cambria Math" panose="02040503050406030204" pitchFamily="18" charset="0"/>
                          </a:rPr>
                          <m:t>𝑊</m:t>
                        </m:r>
                      </m:e>
                      <m:sub>
                        <m:r>
                          <a:rPr lang="pl-PL" sz="1600" i="1">
                            <a:latin typeface="Cambria Math" panose="02040503050406030204" pitchFamily="18" charset="0"/>
                          </a:rPr>
                          <m:t>𝑦</m:t>
                        </m:r>
                      </m:sub>
                    </m:sSub>
                    <m:r>
                      <a:rPr lang="pl-PL" sz="1600" i="1">
                        <a:latin typeface="Cambria Math" panose="02040503050406030204" pitchFamily="18" charset="0"/>
                      </a:rPr>
                      <m:t>=</m:t>
                    </m:r>
                    <m:f>
                      <m:fPr>
                        <m:ctrlPr>
                          <a:rPr lang="pl-PL" sz="1600" i="1">
                            <a:latin typeface="Cambria Math" panose="02040503050406030204" pitchFamily="18" charset="0"/>
                          </a:rPr>
                        </m:ctrlPr>
                      </m:fPr>
                      <m:num>
                        <m:sSub>
                          <m:sSubPr>
                            <m:ctrlPr>
                              <a:rPr lang="pl-PL" sz="1600" i="1">
                                <a:latin typeface="Cambria Math" panose="02040503050406030204" pitchFamily="18" charset="0"/>
                              </a:rPr>
                            </m:ctrlPr>
                          </m:sSubPr>
                          <m:e>
                            <m:r>
                              <a:rPr lang="pl-PL" sz="1600" i="1">
                                <a:latin typeface="Cambria Math" panose="02040503050406030204" pitchFamily="18" charset="0"/>
                              </a:rPr>
                              <m:t>𝐽</m:t>
                            </m:r>
                          </m:e>
                          <m:sub>
                            <m:r>
                              <a:rPr lang="pl-PL" sz="1600" i="1">
                                <a:latin typeface="Cambria Math" panose="02040503050406030204" pitchFamily="18" charset="0"/>
                              </a:rPr>
                              <m:t>𝑦</m:t>
                            </m:r>
                          </m:sub>
                        </m:sSub>
                      </m:num>
                      <m:den>
                        <m:f>
                          <m:fPr>
                            <m:ctrlPr>
                              <a:rPr lang="pl-PL" sz="1600" i="1">
                                <a:latin typeface="Cambria Math" panose="02040503050406030204" pitchFamily="18" charset="0"/>
                              </a:rPr>
                            </m:ctrlPr>
                          </m:fPr>
                          <m:num>
                            <m:r>
                              <a:rPr lang="pl-PL" sz="1600" i="1">
                                <a:latin typeface="Cambria Math" panose="02040503050406030204" pitchFamily="18" charset="0"/>
                              </a:rPr>
                              <m:t>𝑎</m:t>
                            </m:r>
                          </m:num>
                          <m:den>
                            <m:r>
                              <a:rPr lang="pl-PL" sz="1600" i="1">
                                <a:latin typeface="Cambria Math" panose="02040503050406030204" pitchFamily="18" charset="0"/>
                              </a:rPr>
                              <m:t>2</m:t>
                            </m:r>
                          </m:den>
                        </m:f>
                      </m:den>
                    </m:f>
                  </m:oMath>
                </a14:m>
                <a:endParaRPr lang="pl-PL" sz="1600" dirty="0"/>
              </a:p>
              <a:p>
                <a:pPr marL="0" indent="0" algn="ctr">
                  <a:buNone/>
                </a:pPr>
                <a14:m>
                  <m:oMath xmlns:m="http://schemas.openxmlformats.org/officeDocument/2006/math">
                    <m:sSub>
                      <m:sSubPr>
                        <m:ctrlPr>
                          <a:rPr lang="pl-PL" sz="1600" i="1">
                            <a:latin typeface="Cambria Math" panose="02040503050406030204" pitchFamily="18" charset="0"/>
                          </a:rPr>
                        </m:ctrlPr>
                      </m:sSubPr>
                      <m:e>
                        <m:r>
                          <a:rPr lang="pl-PL" sz="1600" i="1">
                            <a:latin typeface="Cambria Math" panose="02040503050406030204" pitchFamily="18" charset="0"/>
                          </a:rPr>
                          <m:t>𝑊</m:t>
                        </m:r>
                      </m:e>
                      <m:sub>
                        <m:r>
                          <a:rPr lang="pl-PL" sz="1600" i="1">
                            <a:latin typeface="Cambria Math" panose="02040503050406030204" pitchFamily="18" charset="0"/>
                          </a:rPr>
                          <m:t>𝑥</m:t>
                        </m:r>
                      </m:sub>
                    </m:sSub>
                    <m:r>
                      <a:rPr lang="pl-PL" sz="1600" i="1">
                        <a:latin typeface="Cambria Math" panose="02040503050406030204" pitchFamily="18" charset="0"/>
                      </a:rPr>
                      <m:t>=</m:t>
                    </m:r>
                    <m:f>
                      <m:fPr>
                        <m:ctrlPr>
                          <a:rPr lang="pl-PL" sz="1600" i="1">
                            <a:latin typeface="Cambria Math" panose="02040503050406030204" pitchFamily="18" charset="0"/>
                          </a:rPr>
                        </m:ctrlPr>
                      </m:fPr>
                      <m:num>
                        <m:f>
                          <m:fPr>
                            <m:ctrlPr>
                              <a:rPr lang="pl-PL" sz="1600" i="1">
                                <a:latin typeface="Cambria Math" panose="02040503050406030204" pitchFamily="18" charset="0"/>
                              </a:rPr>
                            </m:ctrlPr>
                          </m:fPr>
                          <m:num>
                            <m:sSup>
                              <m:sSupPr>
                                <m:ctrlPr>
                                  <a:rPr lang="pl-PL" sz="1600" i="1">
                                    <a:latin typeface="Cambria Math" panose="02040503050406030204" pitchFamily="18" charset="0"/>
                                  </a:rPr>
                                </m:ctrlPr>
                              </m:sSupPr>
                              <m:e>
                                <m:r>
                                  <a:rPr lang="pl-PL" sz="1600" i="1">
                                    <a:latin typeface="Cambria Math" panose="02040503050406030204" pitchFamily="18" charset="0"/>
                                  </a:rPr>
                                  <m:t>𝑏</m:t>
                                </m:r>
                                <m:r>
                                  <a:rPr lang="pl-PL" sz="1600" i="1">
                                    <a:latin typeface="Cambria Math" panose="02040503050406030204" pitchFamily="18" charset="0"/>
                                    <a:ea typeface="Cambria Math" panose="02040503050406030204" pitchFamily="18" charset="0"/>
                                  </a:rPr>
                                  <m:t>∙</m:t>
                                </m:r>
                                <m:r>
                                  <a:rPr lang="pl-PL" sz="1600" i="1">
                                    <a:latin typeface="Cambria Math" panose="02040503050406030204" pitchFamily="18" charset="0"/>
                                  </a:rPr>
                                  <m:t>h</m:t>
                                </m:r>
                              </m:e>
                              <m:sup>
                                <m:r>
                                  <a:rPr lang="pl-PL" sz="1600" i="1">
                                    <a:latin typeface="Cambria Math" panose="02040503050406030204" pitchFamily="18" charset="0"/>
                                  </a:rPr>
                                  <m:t>3</m:t>
                                </m:r>
                              </m:sup>
                            </m:sSup>
                          </m:num>
                          <m:den>
                            <m:r>
                              <a:rPr lang="pl-PL" sz="1600" i="1">
                                <a:latin typeface="Cambria Math" panose="02040503050406030204" pitchFamily="18" charset="0"/>
                              </a:rPr>
                              <m:t>12</m:t>
                            </m:r>
                          </m:den>
                        </m:f>
                      </m:num>
                      <m:den>
                        <m:f>
                          <m:fPr>
                            <m:ctrlPr>
                              <a:rPr lang="pl-PL" sz="1600" i="1">
                                <a:latin typeface="Cambria Math" panose="02040503050406030204" pitchFamily="18" charset="0"/>
                              </a:rPr>
                            </m:ctrlPr>
                          </m:fPr>
                          <m:num>
                            <m:r>
                              <a:rPr lang="pl-PL" sz="1600" i="1">
                                <a:latin typeface="Cambria Math" panose="02040503050406030204" pitchFamily="18" charset="0"/>
                              </a:rPr>
                              <m:t>h</m:t>
                            </m:r>
                          </m:num>
                          <m:den>
                            <m:r>
                              <a:rPr lang="pl-PL" sz="1600" i="1">
                                <a:latin typeface="Cambria Math" panose="02040503050406030204" pitchFamily="18" charset="0"/>
                              </a:rPr>
                              <m:t>2</m:t>
                            </m:r>
                          </m:den>
                        </m:f>
                      </m:den>
                    </m:f>
                    <m:r>
                      <a:rPr lang="pl-PL" sz="1600" i="1">
                        <a:latin typeface="Cambria Math" panose="02040503050406030204" pitchFamily="18" charset="0"/>
                      </a:rPr>
                      <m:t>=</m:t>
                    </m:r>
                    <m:f>
                      <m:fPr>
                        <m:ctrlPr>
                          <a:rPr lang="pl-PL" sz="1600" i="1">
                            <a:latin typeface="Cambria Math" panose="02040503050406030204" pitchFamily="18" charset="0"/>
                          </a:rPr>
                        </m:ctrlPr>
                      </m:fPr>
                      <m:num>
                        <m:r>
                          <a:rPr lang="pl-PL" sz="1600" i="1">
                            <a:latin typeface="Cambria Math" panose="02040503050406030204" pitchFamily="18" charset="0"/>
                          </a:rPr>
                          <m:t>𝑏</m:t>
                        </m:r>
                        <m:r>
                          <a:rPr lang="pl-PL" sz="1600" i="1">
                            <a:latin typeface="Cambria Math" panose="02040503050406030204" pitchFamily="18" charset="0"/>
                            <a:ea typeface="Cambria Math" panose="02040503050406030204" pitchFamily="18" charset="0"/>
                          </a:rPr>
                          <m:t>∙</m:t>
                        </m:r>
                        <m:sSup>
                          <m:sSupPr>
                            <m:ctrlPr>
                              <a:rPr lang="pl-PL" sz="1600" i="1">
                                <a:latin typeface="Cambria Math" panose="02040503050406030204" pitchFamily="18" charset="0"/>
                              </a:rPr>
                            </m:ctrlPr>
                          </m:sSupPr>
                          <m:e>
                            <m:r>
                              <a:rPr lang="pl-PL" sz="1600" i="1">
                                <a:latin typeface="Cambria Math" panose="02040503050406030204" pitchFamily="18" charset="0"/>
                              </a:rPr>
                              <m:t>h</m:t>
                            </m:r>
                          </m:e>
                          <m:sup>
                            <m:r>
                              <a:rPr lang="pl-PL" sz="1600" i="1">
                                <a:latin typeface="Cambria Math" panose="02040503050406030204" pitchFamily="18" charset="0"/>
                              </a:rPr>
                              <m:t>2</m:t>
                            </m:r>
                          </m:sup>
                        </m:sSup>
                      </m:num>
                      <m:den>
                        <m:r>
                          <a:rPr lang="pl-PL" sz="1600" i="1">
                            <a:latin typeface="Cambria Math" panose="02040503050406030204" pitchFamily="18" charset="0"/>
                          </a:rPr>
                          <m:t>6</m:t>
                        </m:r>
                      </m:den>
                    </m:f>
                  </m:oMath>
                </a14:m>
                <a:r>
                  <a:rPr lang="pl-PL" sz="1600" dirty="0"/>
                  <a:t>	 </a:t>
                </a:r>
                <a14:m>
                  <m:oMath xmlns:m="http://schemas.openxmlformats.org/officeDocument/2006/math">
                    <m:sSub>
                      <m:sSubPr>
                        <m:ctrlPr>
                          <a:rPr lang="pl-PL" sz="1600" i="1">
                            <a:latin typeface="Cambria Math" panose="02040503050406030204" pitchFamily="18" charset="0"/>
                          </a:rPr>
                        </m:ctrlPr>
                      </m:sSubPr>
                      <m:e>
                        <m:r>
                          <a:rPr lang="pl-PL" sz="1600" i="1">
                            <a:latin typeface="Cambria Math" panose="02040503050406030204" pitchFamily="18" charset="0"/>
                          </a:rPr>
                          <m:t>𝑊</m:t>
                        </m:r>
                      </m:e>
                      <m:sub>
                        <m:r>
                          <a:rPr lang="pl-PL" sz="1600" i="1">
                            <a:latin typeface="Cambria Math" panose="02040503050406030204" pitchFamily="18" charset="0"/>
                          </a:rPr>
                          <m:t>𝑦</m:t>
                        </m:r>
                      </m:sub>
                    </m:sSub>
                    <m:r>
                      <a:rPr lang="pl-PL" sz="1600" i="1">
                        <a:latin typeface="Cambria Math" panose="02040503050406030204" pitchFamily="18" charset="0"/>
                      </a:rPr>
                      <m:t>=</m:t>
                    </m:r>
                    <m:f>
                      <m:fPr>
                        <m:ctrlPr>
                          <a:rPr lang="pl-PL" sz="1600" i="1">
                            <a:latin typeface="Cambria Math" panose="02040503050406030204" pitchFamily="18" charset="0"/>
                          </a:rPr>
                        </m:ctrlPr>
                      </m:fPr>
                      <m:num>
                        <m:f>
                          <m:fPr>
                            <m:ctrlPr>
                              <a:rPr lang="pl-PL" sz="1600" i="1">
                                <a:latin typeface="Cambria Math" panose="02040503050406030204" pitchFamily="18" charset="0"/>
                              </a:rPr>
                            </m:ctrlPr>
                          </m:fPr>
                          <m:num>
                            <m:sSup>
                              <m:sSupPr>
                                <m:ctrlPr>
                                  <a:rPr lang="pl-PL" sz="1600" i="1">
                                    <a:latin typeface="Cambria Math" panose="02040503050406030204" pitchFamily="18" charset="0"/>
                                  </a:rPr>
                                </m:ctrlPr>
                              </m:sSupPr>
                              <m:e>
                                <m:r>
                                  <a:rPr lang="pl-PL" sz="1600" i="1">
                                    <a:latin typeface="Cambria Math" panose="02040503050406030204" pitchFamily="18" charset="0"/>
                                  </a:rPr>
                                  <m:t>h</m:t>
                                </m:r>
                                <m:r>
                                  <a:rPr lang="pl-PL" sz="1600" i="1">
                                    <a:latin typeface="Cambria Math" panose="02040503050406030204" pitchFamily="18" charset="0"/>
                                    <a:ea typeface="Cambria Math" panose="02040503050406030204" pitchFamily="18" charset="0"/>
                                  </a:rPr>
                                  <m:t>∙</m:t>
                                </m:r>
                                <m:r>
                                  <a:rPr lang="pl-PL" sz="1600" i="1">
                                    <a:latin typeface="Cambria Math" panose="02040503050406030204" pitchFamily="18" charset="0"/>
                                    <a:ea typeface="Cambria Math" panose="02040503050406030204" pitchFamily="18" charset="0"/>
                                  </a:rPr>
                                  <m:t>𝑏</m:t>
                                </m:r>
                              </m:e>
                              <m:sup>
                                <m:r>
                                  <a:rPr lang="pl-PL" sz="1600" i="1">
                                    <a:latin typeface="Cambria Math" panose="02040503050406030204" pitchFamily="18" charset="0"/>
                                  </a:rPr>
                                  <m:t>3</m:t>
                                </m:r>
                              </m:sup>
                            </m:sSup>
                          </m:num>
                          <m:den>
                            <m:r>
                              <a:rPr lang="pl-PL" sz="1600" i="1">
                                <a:latin typeface="Cambria Math" panose="02040503050406030204" pitchFamily="18" charset="0"/>
                              </a:rPr>
                              <m:t>12</m:t>
                            </m:r>
                          </m:den>
                        </m:f>
                      </m:num>
                      <m:den>
                        <m:f>
                          <m:fPr>
                            <m:ctrlPr>
                              <a:rPr lang="pl-PL" sz="1600" i="1">
                                <a:latin typeface="Cambria Math" panose="02040503050406030204" pitchFamily="18" charset="0"/>
                              </a:rPr>
                            </m:ctrlPr>
                          </m:fPr>
                          <m:num>
                            <m:r>
                              <a:rPr lang="pl-PL" sz="1600" i="1">
                                <a:latin typeface="Cambria Math" panose="02040503050406030204" pitchFamily="18" charset="0"/>
                              </a:rPr>
                              <m:t>𝑏</m:t>
                            </m:r>
                          </m:num>
                          <m:den>
                            <m:r>
                              <a:rPr lang="pl-PL" sz="1600" i="1">
                                <a:latin typeface="Cambria Math" panose="02040503050406030204" pitchFamily="18" charset="0"/>
                              </a:rPr>
                              <m:t>2</m:t>
                            </m:r>
                          </m:den>
                        </m:f>
                      </m:den>
                    </m:f>
                    <m:r>
                      <a:rPr lang="pl-PL" sz="1600" i="1">
                        <a:latin typeface="Cambria Math" panose="02040503050406030204" pitchFamily="18" charset="0"/>
                      </a:rPr>
                      <m:t>=</m:t>
                    </m:r>
                    <m:f>
                      <m:fPr>
                        <m:ctrlPr>
                          <a:rPr lang="pl-PL" sz="1600" i="1">
                            <a:latin typeface="Cambria Math" panose="02040503050406030204" pitchFamily="18" charset="0"/>
                          </a:rPr>
                        </m:ctrlPr>
                      </m:fPr>
                      <m:num>
                        <m:r>
                          <a:rPr lang="pl-PL" sz="1600" i="1">
                            <a:latin typeface="Cambria Math" panose="02040503050406030204" pitchFamily="18" charset="0"/>
                          </a:rPr>
                          <m:t>h</m:t>
                        </m:r>
                        <m:r>
                          <a:rPr lang="pl-PL" sz="1600" i="1">
                            <a:latin typeface="Cambria Math" panose="02040503050406030204" pitchFamily="18" charset="0"/>
                            <a:ea typeface="Cambria Math" panose="02040503050406030204" pitchFamily="18" charset="0"/>
                          </a:rPr>
                          <m:t>∙</m:t>
                        </m:r>
                        <m:sSup>
                          <m:sSupPr>
                            <m:ctrlPr>
                              <a:rPr lang="pl-PL" sz="1600" i="1">
                                <a:latin typeface="Cambria Math" panose="02040503050406030204" pitchFamily="18" charset="0"/>
                              </a:rPr>
                            </m:ctrlPr>
                          </m:sSupPr>
                          <m:e>
                            <m:r>
                              <a:rPr lang="pl-PL" sz="1600" i="1">
                                <a:latin typeface="Cambria Math" panose="02040503050406030204" pitchFamily="18" charset="0"/>
                              </a:rPr>
                              <m:t>𝑏</m:t>
                            </m:r>
                          </m:e>
                          <m:sup>
                            <m:r>
                              <a:rPr lang="pl-PL" sz="1600" i="1">
                                <a:latin typeface="Cambria Math" panose="02040503050406030204" pitchFamily="18" charset="0"/>
                              </a:rPr>
                              <m:t>2</m:t>
                            </m:r>
                          </m:sup>
                        </m:sSup>
                      </m:num>
                      <m:den>
                        <m:r>
                          <a:rPr lang="pl-PL" sz="1600" i="1">
                            <a:latin typeface="Cambria Math" panose="02040503050406030204" pitchFamily="18" charset="0"/>
                          </a:rPr>
                          <m:t>6</m:t>
                        </m:r>
                      </m:den>
                    </m:f>
                  </m:oMath>
                </a14:m>
                <a:endParaRPr lang="pl-PL" sz="1600" dirty="0"/>
              </a:p>
            </p:txBody>
          </p:sp>
        </mc:Choice>
        <mc:Fallback xmlns="">
          <p:sp>
            <p:nvSpPr>
              <p:cNvPr id="9" name="Symbol zastępczy tekstu 8">
                <a:extLst>
                  <a:ext uri="{FF2B5EF4-FFF2-40B4-BE49-F238E27FC236}">
                    <a16:creationId xmlns:a16="http://schemas.microsoft.com/office/drawing/2014/main" id="{A5CCA41D-83E8-4C33-B2BB-315259DA5679}"/>
                  </a:ext>
                </a:extLst>
              </p:cNvPr>
              <p:cNvSpPr>
                <a:spLocks noGrp="1" noRot="1" noChangeAspect="1" noMove="1" noResize="1" noEditPoints="1" noAdjustHandles="1" noChangeArrowheads="1" noChangeShapeType="1" noTextEdit="1"/>
              </p:cNvSpPr>
              <p:nvPr>
                <p:ph type="body" sz="quarter" idx="17"/>
              </p:nvPr>
            </p:nvSpPr>
            <p:spPr>
              <a:xfrm>
                <a:off x="3077060" y="1450110"/>
                <a:ext cx="5406540" cy="3515528"/>
              </a:xfrm>
              <a:blipFill>
                <a:blip r:embed="rId5"/>
                <a:stretch>
                  <a:fillRect l="-451" r="-564" b="-867"/>
                </a:stretch>
              </a:blipFill>
            </p:spPr>
            <p:txBody>
              <a:bodyPr/>
              <a:lstStyle/>
              <a:p>
                <a:r>
                  <a:rPr lang="pl-PL">
                    <a:noFill/>
                  </a:rPr>
                  <a:t> </a:t>
                </a:r>
              </a:p>
            </p:txBody>
          </p:sp>
        </mc:Fallback>
      </mc:AlternateContent>
      <p:sp>
        <p:nvSpPr>
          <p:cNvPr id="17" name="Prostokąt 16">
            <a:extLst>
              <a:ext uri="{FF2B5EF4-FFF2-40B4-BE49-F238E27FC236}">
                <a16:creationId xmlns:a16="http://schemas.microsoft.com/office/drawing/2014/main" id="{3BF83D0B-044B-4125-8572-B05BB35052D3}"/>
              </a:ext>
            </a:extLst>
          </p:cNvPr>
          <p:cNvSpPr/>
          <p:nvPr/>
        </p:nvSpPr>
        <p:spPr>
          <a:xfrm>
            <a:off x="1449510" y="2914755"/>
            <a:ext cx="659864" cy="100645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cxnSp>
        <p:nvCxnSpPr>
          <p:cNvPr id="18" name="Łącznik prosty 17">
            <a:extLst>
              <a:ext uri="{FF2B5EF4-FFF2-40B4-BE49-F238E27FC236}">
                <a16:creationId xmlns:a16="http://schemas.microsoft.com/office/drawing/2014/main" id="{CCB53683-C1B1-4B5B-8171-92E2ED3C46BE}"/>
              </a:ext>
            </a:extLst>
          </p:cNvPr>
          <p:cNvCxnSpPr>
            <a:cxnSpLocks/>
          </p:cNvCxnSpPr>
          <p:nvPr/>
        </p:nvCxnSpPr>
        <p:spPr>
          <a:xfrm>
            <a:off x="1797293" y="2691948"/>
            <a:ext cx="0" cy="151103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19" name="Łącznik prosty 18">
            <a:extLst>
              <a:ext uri="{FF2B5EF4-FFF2-40B4-BE49-F238E27FC236}">
                <a16:creationId xmlns:a16="http://schemas.microsoft.com/office/drawing/2014/main" id="{67A65080-9286-4FEE-964C-D03CA0821E66}"/>
              </a:ext>
            </a:extLst>
          </p:cNvPr>
          <p:cNvCxnSpPr>
            <a:cxnSpLocks/>
          </p:cNvCxnSpPr>
          <p:nvPr/>
        </p:nvCxnSpPr>
        <p:spPr>
          <a:xfrm flipH="1">
            <a:off x="1101735" y="3417982"/>
            <a:ext cx="1215757"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0" name="pole tekstowe 19">
            <a:extLst>
              <a:ext uri="{FF2B5EF4-FFF2-40B4-BE49-F238E27FC236}">
                <a16:creationId xmlns:a16="http://schemas.microsoft.com/office/drawing/2014/main" id="{124D79C9-6D49-4066-B878-6CAE392857F5}"/>
              </a:ext>
            </a:extLst>
          </p:cNvPr>
          <p:cNvSpPr txBox="1"/>
          <p:nvPr/>
        </p:nvSpPr>
        <p:spPr>
          <a:xfrm>
            <a:off x="1602409" y="2691948"/>
            <a:ext cx="235962" cy="230832"/>
          </a:xfrm>
          <a:prstGeom prst="rect">
            <a:avLst/>
          </a:prstGeom>
          <a:noFill/>
        </p:spPr>
        <p:txBody>
          <a:bodyPr wrap="none" rtlCol="0">
            <a:spAutoFit/>
          </a:bodyPr>
          <a:lstStyle/>
          <a:p>
            <a:r>
              <a:rPr lang="pl-PL" sz="900" i="1" dirty="0"/>
              <a:t>y</a:t>
            </a:r>
          </a:p>
        </p:txBody>
      </p:sp>
      <p:sp>
        <p:nvSpPr>
          <p:cNvPr id="21" name="pole tekstowe 20">
            <a:extLst>
              <a:ext uri="{FF2B5EF4-FFF2-40B4-BE49-F238E27FC236}">
                <a16:creationId xmlns:a16="http://schemas.microsoft.com/office/drawing/2014/main" id="{A6E22684-F453-4CA5-AA59-1F4509DF528E}"/>
              </a:ext>
            </a:extLst>
          </p:cNvPr>
          <p:cNvSpPr txBox="1"/>
          <p:nvPr/>
        </p:nvSpPr>
        <p:spPr>
          <a:xfrm>
            <a:off x="2124150" y="3202895"/>
            <a:ext cx="234360" cy="230832"/>
          </a:xfrm>
          <a:prstGeom prst="rect">
            <a:avLst/>
          </a:prstGeom>
          <a:noFill/>
        </p:spPr>
        <p:txBody>
          <a:bodyPr wrap="none" rtlCol="0">
            <a:spAutoFit/>
          </a:bodyPr>
          <a:lstStyle/>
          <a:p>
            <a:r>
              <a:rPr lang="pl-PL" sz="900" i="1" dirty="0"/>
              <a:t>x</a:t>
            </a:r>
          </a:p>
        </p:txBody>
      </p:sp>
      <p:sp>
        <p:nvSpPr>
          <p:cNvPr id="22" name="pole tekstowe 21">
            <a:extLst>
              <a:ext uri="{FF2B5EF4-FFF2-40B4-BE49-F238E27FC236}">
                <a16:creationId xmlns:a16="http://schemas.microsoft.com/office/drawing/2014/main" id="{B8A19030-B5F8-4AF3-9780-4697D8B8FDD6}"/>
              </a:ext>
            </a:extLst>
          </p:cNvPr>
          <p:cNvSpPr txBox="1"/>
          <p:nvPr/>
        </p:nvSpPr>
        <p:spPr>
          <a:xfrm>
            <a:off x="1797293" y="3896741"/>
            <a:ext cx="243978" cy="230832"/>
          </a:xfrm>
          <a:prstGeom prst="rect">
            <a:avLst/>
          </a:prstGeom>
          <a:noFill/>
        </p:spPr>
        <p:txBody>
          <a:bodyPr wrap="none" rtlCol="0">
            <a:spAutoFit/>
          </a:bodyPr>
          <a:lstStyle/>
          <a:p>
            <a:r>
              <a:rPr lang="pl-PL" sz="900" i="1" dirty="0"/>
              <a:t>b</a:t>
            </a:r>
          </a:p>
        </p:txBody>
      </p:sp>
      <p:sp>
        <p:nvSpPr>
          <p:cNvPr id="23" name="pole tekstowe 22">
            <a:extLst>
              <a:ext uri="{FF2B5EF4-FFF2-40B4-BE49-F238E27FC236}">
                <a16:creationId xmlns:a16="http://schemas.microsoft.com/office/drawing/2014/main" id="{7CD03FB6-8436-436F-9F18-63594EC202A2}"/>
              </a:ext>
            </a:extLst>
          </p:cNvPr>
          <p:cNvSpPr txBox="1"/>
          <p:nvPr/>
        </p:nvSpPr>
        <p:spPr>
          <a:xfrm>
            <a:off x="1263660" y="3387561"/>
            <a:ext cx="243978" cy="230832"/>
          </a:xfrm>
          <a:prstGeom prst="rect">
            <a:avLst/>
          </a:prstGeom>
          <a:noFill/>
        </p:spPr>
        <p:txBody>
          <a:bodyPr wrap="none" rtlCol="0">
            <a:spAutoFit/>
          </a:bodyPr>
          <a:lstStyle/>
          <a:p>
            <a:r>
              <a:rPr lang="pl-PL" sz="900" i="1" dirty="0"/>
              <a:t>h</a:t>
            </a:r>
          </a:p>
        </p:txBody>
      </p:sp>
      <p:pic>
        <p:nvPicPr>
          <p:cNvPr id="10" name="Dźwięk 9">
            <a:hlinkClick r:id="" action="ppaction://media"/>
            <a:extLst>
              <a:ext uri="{FF2B5EF4-FFF2-40B4-BE49-F238E27FC236}">
                <a16:creationId xmlns:a16="http://schemas.microsoft.com/office/drawing/2014/main" id="{9E46162A-1E5D-4C16-90CB-6228E4159B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38034394"/>
      </p:ext>
    </p:extLst>
  </p:cSld>
  <p:clrMapOvr>
    <a:masterClrMapping/>
  </p:clrMapOvr>
  <mc:AlternateContent xmlns:mc="http://schemas.openxmlformats.org/markup-compatibility/2006">
    <mc:Choice xmlns:p14="http://schemas.microsoft.com/office/powerpoint/2010/main" Requires="p14">
      <p:transition spd="slow" p14:dur="2000" advTm="90176"/>
    </mc:Choice>
    <mc:Fallback>
      <p:transition spd="slow" advTm="9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9541CA7E-4E8C-4E99-8B46-C6B2C823A3C4}"/>
              </a:ext>
            </a:extLst>
          </p:cNvPr>
          <p:cNvSpPr>
            <a:spLocks noGrp="1"/>
          </p:cNvSpPr>
          <p:nvPr>
            <p:ph type="body" sz="quarter" idx="14"/>
          </p:nvPr>
        </p:nvSpPr>
        <p:spPr/>
        <p:txBody>
          <a:bodyPr/>
          <a:lstStyle/>
          <a:p>
            <a:r>
              <a:rPr lang="en-US" dirty="0"/>
              <a:t>Normal and tangential stresses in flat bending </a:t>
            </a:r>
            <a:endParaRPr lang="pl-PL" dirty="0"/>
          </a:p>
        </p:txBody>
      </p:sp>
      <p:sp>
        <p:nvSpPr>
          <p:cNvPr id="3" name="Symbol zastępczy tekstu 2">
            <a:extLst>
              <a:ext uri="{FF2B5EF4-FFF2-40B4-BE49-F238E27FC236}">
                <a16:creationId xmlns:a16="http://schemas.microsoft.com/office/drawing/2014/main" id="{CDB1BCDB-DEE2-4BBB-833D-CC9CAAA697AD}"/>
              </a:ext>
            </a:extLst>
          </p:cNvPr>
          <p:cNvSpPr>
            <a:spLocks noGrp="1"/>
          </p:cNvSpPr>
          <p:nvPr>
            <p:ph type="body" sz="quarter" idx="15"/>
          </p:nvPr>
        </p:nvSpPr>
        <p:spPr/>
        <p:txBody>
          <a:bodyPr/>
          <a:lstStyle/>
          <a:p>
            <a:endParaRPr lang="pl-PL"/>
          </a:p>
        </p:txBody>
      </p:sp>
      <mc:AlternateContent xmlns:mc="http://schemas.openxmlformats.org/markup-compatibility/2006" xmlns:a14="http://schemas.microsoft.com/office/drawing/2010/main">
        <mc:Choice Requires="a14">
          <p:sp>
            <p:nvSpPr>
              <p:cNvPr id="4" name="Symbol zastępczy tekstu 3">
                <a:extLst>
                  <a:ext uri="{FF2B5EF4-FFF2-40B4-BE49-F238E27FC236}">
                    <a16:creationId xmlns:a16="http://schemas.microsoft.com/office/drawing/2014/main" id="{3871793A-292D-4BFE-B1F5-16788A3B9BB6}"/>
                  </a:ext>
                </a:extLst>
              </p:cNvPr>
              <p:cNvSpPr>
                <a:spLocks noGrp="1"/>
              </p:cNvSpPr>
              <p:nvPr>
                <p:ph type="body" sz="quarter" idx="24"/>
              </p:nvPr>
            </p:nvSpPr>
            <p:spPr>
              <a:xfrm>
                <a:off x="736600" y="1613521"/>
                <a:ext cx="7670800" cy="3949997"/>
              </a:xfrm>
            </p:spPr>
            <p:txBody>
              <a:bodyPr>
                <a:normAutofit fontScale="77500" lnSpcReduction="20000"/>
              </a:bodyPr>
              <a:lstStyle/>
              <a:p>
                <a:pPr>
                  <a:lnSpc>
                    <a:spcPct val="160000"/>
                  </a:lnSpc>
                </a:pPr>
                <a:r>
                  <a:rPr lang="en-US" dirty="0"/>
                  <a:t>In the cross-sections of the beams, apart from </a:t>
                </a:r>
                <a:r>
                  <a:rPr lang="en-US" b="1" dirty="0"/>
                  <a:t>bending moments</a:t>
                </a:r>
                <a:r>
                  <a:rPr lang="en-US" dirty="0"/>
                  <a:t>, there are shear forces responsible for the formation of </a:t>
                </a:r>
                <a:r>
                  <a:rPr lang="en-US" b="1" dirty="0"/>
                  <a:t>tangential stresses</a:t>
                </a:r>
                <a:r>
                  <a:rPr lang="en-US" dirty="0"/>
                  <a:t>.</a:t>
                </a:r>
              </a:p>
              <a:p>
                <a:pPr>
                  <a:lnSpc>
                    <a:spcPct val="160000"/>
                  </a:lnSpc>
                </a:pPr>
                <a:r>
                  <a:rPr lang="en-US" dirty="0"/>
                  <a:t>The values of </a:t>
                </a:r>
                <a:r>
                  <a:rPr lang="en-US" b="1" dirty="0"/>
                  <a:t>normal stresses </a:t>
                </a:r>
                <a:r>
                  <a:rPr lang="en-US" dirty="0"/>
                  <a:t>in the cross-sections of the beam depend on the </a:t>
                </a:r>
                <a:r>
                  <a:rPr lang="en-US" b="1" dirty="0"/>
                  <a:t>bending moment </a:t>
                </a:r>
                <a:r>
                  <a:rPr lang="en-US" dirty="0"/>
                  <a:t>as well as the dimensions and shape of the beam.</a:t>
                </a:r>
              </a:p>
              <a:p>
                <a:pPr>
                  <a:lnSpc>
                    <a:spcPct val="160000"/>
                  </a:lnSpc>
                </a:pPr>
                <a:r>
                  <a:rPr lang="en-US" dirty="0"/>
                  <a:t>In order to meet the </a:t>
                </a:r>
                <a:r>
                  <a:rPr lang="en-US" b="1" dirty="0"/>
                  <a:t>safety condition </a:t>
                </a:r>
                <a:r>
                  <a:rPr lang="en-US" dirty="0"/>
                  <a:t>of the bending beam, the stresses in the beam must not exceed the </a:t>
                </a:r>
                <a:r>
                  <a:rPr lang="en-US" b="1" dirty="0"/>
                  <a:t>allowable bending stress</a:t>
                </a:r>
                <a:r>
                  <a:rPr lang="pl-PL" b="1" dirty="0">
                    <a:ea typeface="Cambria Math" panose="02040503050406030204" pitchFamily="18" charset="0"/>
                  </a:rPr>
                  <a:t> </a:t>
                </a:r>
                <a14:m>
                  <m:oMath xmlns:m="http://schemas.openxmlformats.org/officeDocument/2006/math">
                    <m:sSub>
                      <m:sSubPr>
                        <m:ctrlPr>
                          <a:rPr lang="pl-PL" i="1">
                            <a:latin typeface="Cambria Math" panose="02040503050406030204" pitchFamily="18" charset="0"/>
                            <a:ea typeface="Cambria Math" panose="02040503050406030204" pitchFamily="18" charset="0"/>
                          </a:rPr>
                        </m:ctrlPr>
                      </m:sSubPr>
                      <m:e>
                        <m:r>
                          <a:rPr lang="pl-PL" i="1">
                            <a:latin typeface="Cambria Math" panose="02040503050406030204" pitchFamily="18" charset="0"/>
                            <a:ea typeface="Cambria Math" panose="02040503050406030204" pitchFamily="18" charset="0"/>
                          </a:rPr>
                          <m:t>𝑘</m:t>
                        </m:r>
                      </m:e>
                      <m:sub>
                        <m:r>
                          <a:rPr lang="pl-PL" i="1">
                            <a:latin typeface="Cambria Math" panose="02040503050406030204" pitchFamily="18" charset="0"/>
                            <a:ea typeface="Cambria Math" panose="02040503050406030204" pitchFamily="18" charset="0"/>
                          </a:rPr>
                          <m:t>𝑔</m:t>
                        </m:r>
                      </m:sub>
                    </m:sSub>
                  </m:oMath>
                </a14:m>
                <a:r>
                  <a:rPr lang="pl-PL" dirty="0"/>
                  <a:t>.</a:t>
                </a:r>
              </a:p>
              <a:p>
                <a:pPr marL="0" indent="0">
                  <a:lnSpc>
                    <a:spcPct val="160000"/>
                  </a:lnSpc>
                  <a:buNone/>
                </a:pPr>
                <a14:m>
                  <m:oMathPara xmlns:m="http://schemas.openxmlformats.org/officeDocument/2006/math">
                    <m:oMathParaPr>
                      <m:jc m:val="centerGroup"/>
                    </m:oMathParaPr>
                    <m:oMath xmlns:m="http://schemas.openxmlformats.org/officeDocument/2006/math">
                      <m:r>
                        <a:rPr lang="pl-PL" i="1">
                          <a:latin typeface="Cambria Math" panose="02040503050406030204" pitchFamily="18" charset="0"/>
                          <a:ea typeface="Cambria Math" panose="02040503050406030204" pitchFamily="18" charset="0"/>
                        </a:rPr>
                        <m:t>𝜎</m:t>
                      </m:r>
                      <m:r>
                        <a:rPr lang="pl-PL" i="1">
                          <a:latin typeface="Cambria Math" panose="02040503050406030204" pitchFamily="18" charset="0"/>
                          <a:ea typeface="Cambria Math" panose="02040503050406030204" pitchFamily="18" charset="0"/>
                        </a:rPr>
                        <m:t>=</m:t>
                      </m:r>
                      <m:f>
                        <m:fPr>
                          <m:ctrlPr>
                            <a:rPr lang="pl-PL" i="1">
                              <a:latin typeface="Cambria Math" panose="02040503050406030204" pitchFamily="18" charset="0"/>
                              <a:ea typeface="Cambria Math" panose="02040503050406030204" pitchFamily="18" charset="0"/>
                            </a:rPr>
                          </m:ctrlPr>
                        </m:fPr>
                        <m:num>
                          <m:r>
                            <a:rPr lang="pl-PL" i="1">
                              <a:latin typeface="Cambria Math" panose="02040503050406030204" pitchFamily="18" charset="0"/>
                              <a:ea typeface="Cambria Math" panose="02040503050406030204" pitchFamily="18" charset="0"/>
                            </a:rPr>
                            <m:t>𝑀</m:t>
                          </m:r>
                        </m:num>
                        <m:den>
                          <m:r>
                            <a:rPr lang="pl-PL" i="1">
                              <a:latin typeface="Cambria Math" panose="02040503050406030204" pitchFamily="18" charset="0"/>
                              <a:ea typeface="Cambria Math" panose="02040503050406030204" pitchFamily="18" charset="0"/>
                            </a:rPr>
                            <m:t>𝑊</m:t>
                          </m:r>
                        </m:den>
                      </m:f>
                      <m:r>
                        <a:rPr lang="pl-PL" i="1">
                          <a:latin typeface="Cambria Math" panose="02040503050406030204" pitchFamily="18" charset="0"/>
                          <a:ea typeface="Cambria Math" panose="02040503050406030204" pitchFamily="18" charset="0"/>
                        </a:rPr>
                        <m:t>≤</m:t>
                      </m:r>
                      <m:sSub>
                        <m:sSubPr>
                          <m:ctrlPr>
                            <a:rPr lang="pl-PL" i="1">
                              <a:latin typeface="Cambria Math" panose="02040503050406030204" pitchFamily="18" charset="0"/>
                              <a:ea typeface="Cambria Math" panose="02040503050406030204" pitchFamily="18" charset="0"/>
                            </a:rPr>
                          </m:ctrlPr>
                        </m:sSubPr>
                        <m:e>
                          <m:r>
                            <a:rPr lang="pl-PL" i="1">
                              <a:latin typeface="Cambria Math" panose="02040503050406030204" pitchFamily="18" charset="0"/>
                              <a:ea typeface="Cambria Math" panose="02040503050406030204" pitchFamily="18" charset="0"/>
                            </a:rPr>
                            <m:t>𝑘</m:t>
                          </m:r>
                        </m:e>
                        <m:sub>
                          <m:r>
                            <a:rPr lang="pl-PL" i="1">
                              <a:latin typeface="Cambria Math" panose="02040503050406030204" pitchFamily="18" charset="0"/>
                              <a:ea typeface="Cambria Math" panose="02040503050406030204" pitchFamily="18" charset="0"/>
                            </a:rPr>
                            <m:t>𝑔</m:t>
                          </m:r>
                        </m:sub>
                      </m:sSub>
                    </m:oMath>
                  </m:oMathPara>
                </a14:m>
                <a:endParaRPr lang="pl-PL" dirty="0"/>
              </a:p>
            </p:txBody>
          </p:sp>
        </mc:Choice>
        <mc:Fallback xmlns="">
          <p:sp>
            <p:nvSpPr>
              <p:cNvPr id="4" name="Symbol zastępczy tekstu 3">
                <a:extLst>
                  <a:ext uri="{FF2B5EF4-FFF2-40B4-BE49-F238E27FC236}">
                    <a16:creationId xmlns:a16="http://schemas.microsoft.com/office/drawing/2014/main" id="{3871793A-292D-4BFE-B1F5-16788A3B9BB6}"/>
                  </a:ext>
                </a:extLst>
              </p:cNvPr>
              <p:cNvSpPr>
                <a:spLocks noGrp="1" noRot="1" noChangeAspect="1" noMove="1" noResize="1" noEditPoints="1" noAdjustHandles="1" noChangeArrowheads="1" noChangeShapeType="1" noTextEdit="1"/>
              </p:cNvSpPr>
              <p:nvPr>
                <p:ph type="body" sz="quarter" idx="24"/>
              </p:nvPr>
            </p:nvSpPr>
            <p:spPr>
              <a:xfrm>
                <a:off x="736600" y="1613521"/>
                <a:ext cx="7670800" cy="3949997"/>
              </a:xfrm>
              <a:blipFill>
                <a:blip r:embed="rId5"/>
                <a:stretch>
                  <a:fillRect l="-636"/>
                </a:stretch>
              </a:blipFill>
            </p:spPr>
            <p:txBody>
              <a:bodyPr/>
              <a:lstStyle/>
              <a:p>
                <a:r>
                  <a:rPr lang="pl-PL">
                    <a:noFill/>
                  </a:rPr>
                  <a:t> </a:t>
                </a:r>
              </a:p>
            </p:txBody>
          </p:sp>
        </mc:Fallback>
      </mc:AlternateContent>
      <p:sp>
        <p:nvSpPr>
          <p:cNvPr id="5" name="Symbol zastępczy tekstu 4">
            <a:extLst>
              <a:ext uri="{FF2B5EF4-FFF2-40B4-BE49-F238E27FC236}">
                <a16:creationId xmlns:a16="http://schemas.microsoft.com/office/drawing/2014/main" id="{DC22EFFF-53CF-48A4-A0B1-EFA6F23A37A5}"/>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F660B187-2DBF-4CDC-900D-78754B66A36E}"/>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F3D7B0E3-7CBE-43D7-972D-B0EBA53FCC0F}"/>
              </a:ext>
            </a:extLst>
          </p:cNvPr>
          <p:cNvSpPr>
            <a:spLocks noGrp="1"/>
          </p:cNvSpPr>
          <p:nvPr>
            <p:ph type="pic" sz="quarter" idx="30"/>
          </p:nvPr>
        </p:nvSpPr>
        <p:spPr/>
      </p:sp>
      <p:pic>
        <p:nvPicPr>
          <p:cNvPr id="8" name="Dźwięk 7">
            <a:hlinkClick r:id="" action="ppaction://media"/>
            <a:extLst>
              <a:ext uri="{FF2B5EF4-FFF2-40B4-BE49-F238E27FC236}">
                <a16:creationId xmlns:a16="http://schemas.microsoft.com/office/drawing/2014/main" id="{2722FBC2-2073-49B8-AAB9-8F1E1703BA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83363650"/>
      </p:ext>
    </p:extLst>
  </p:cSld>
  <p:clrMapOvr>
    <a:masterClrMapping/>
  </p:clrMapOvr>
  <mc:AlternateContent xmlns:mc="http://schemas.openxmlformats.org/markup-compatibility/2006">
    <mc:Choice xmlns:p14="http://schemas.microsoft.com/office/powerpoint/2010/main" Requires="p14">
      <p:transition spd="slow" p14:dur="2000" advTm="104632"/>
    </mc:Choice>
    <mc:Fallback>
      <p:transition spd="slow" advTm="104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17AD3CC2-D8E4-4855-92F9-053B400080B2}"/>
              </a:ext>
            </a:extLst>
          </p:cNvPr>
          <p:cNvSpPr>
            <a:spLocks noGrp="1"/>
          </p:cNvSpPr>
          <p:nvPr>
            <p:ph type="body" sz="quarter" idx="14"/>
          </p:nvPr>
        </p:nvSpPr>
        <p:spPr/>
        <p:txBody>
          <a:bodyPr/>
          <a:lstStyle/>
          <a:p>
            <a:r>
              <a:rPr lang="pl-PL" dirty="0" err="1"/>
              <a:t>Displacements</a:t>
            </a:r>
            <a:r>
              <a:rPr lang="pl-PL" dirty="0"/>
              <a:t> in </a:t>
            </a:r>
            <a:r>
              <a:rPr lang="pl-PL" dirty="0" err="1"/>
              <a:t>bending</a:t>
            </a:r>
            <a:r>
              <a:rPr lang="pl-PL" dirty="0"/>
              <a:t> </a:t>
            </a:r>
            <a:r>
              <a:rPr lang="pl-PL" dirty="0" err="1"/>
              <a:t>beams</a:t>
            </a:r>
            <a:endParaRPr lang="pl-PL" dirty="0"/>
          </a:p>
        </p:txBody>
      </p:sp>
      <p:sp>
        <p:nvSpPr>
          <p:cNvPr id="3" name="Symbol zastępczy tekstu 2">
            <a:extLst>
              <a:ext uri="{FF2B5EF4-FFF2-40B4-BE49-F238E27FC236}">
                <a16:creationId xmlns:a16="http://schemas.microsoft.com/office/drawing/2014/main" id="{6795E7ED-8F12-40A1-A80C-B051EA75C9EA}"/>
              </a:ext>
            </a:extLst>
          </p:cNvPr>
          <p:cNvSpPr>
            <a:spLocks noGrp="1"/>
          </p:cNvSpPr>
          <p:nvPr>
            <p:ph type="body" sz="quarter" idx="15"/>
          </p:nvPr>
        </p:nvSpPr>
        <p:spPr/>
        <p:txBody>
          <a:bodyPr/>
          <a:lstStyle/>
          <a:p>
            <a:endParaRPr lang="pl-PL"/>
          </a:p>
        </p:txBody>
      </p:sp>
      <mc:AlternateContent xmlns:mc="http://schemas.openxmlformats.org/markup-compatibility/2006" xmlns:a14="http://schemas.microsoft.com/office/drawing/2010/main">
        <mc:Choice Requires="a14">
          <p:sp>
            <p:nvSpPr>
              <p:cNvPr id="4" name="Symbol zastępczy tekstu 3">
                <a:extLst>
                  <a:ext uri="{FF2B5EF4-FFF2-40B4-BE49-F238E27FC236}">
                    <a16:creationId xmlns:a16="http://schemas.microsoft.com/office/drawing/2014/main" id="{022AD55C-B8DF-46E7-85FD-174AF53DBEC6}"/>
                  </a:ext>
                </a:extLst>
              </p:cNvPr>
              <p:cNvSpPr>
                <a:spLocks noGrp="1"/>
              </p:cNvSpPr>
              <p:nvPr>
                <p:ph type="body" sz="quarter" idx="24"/>
              </p:nvPr>
            </p:nvSpPr>
            <p:spPr>
              <a:xfrm>
                <a:off x="736600" y="1613521"/>
                <a:ext cx="5106452" cy="3845106"/>
              </a:xfrm>
            </p:spPr>
            <p:txBody>
              <a:bodyPr>
                <a:normAutofit/>
              </a:bodyPr>
              <a:lstStyle/>
              <a:p>
                <a:pPr marL="228600" lvl="0" indent="-228600" algn="just">
                  <a:lnSpc>
                    <a:spcPct val="150000"/>
                  </a:lnSpc>
                  <a:spcBef>
                    <a:spcPts val="1000"/>
                  </a:spcBef>
                </a:pPr>
                <a:r>
                  <a:rPr lang="en-US" sz="1800" b="1" dirty="0">
                    <a:solidFill>
                      <a:prstClr val="black"/>
                    </a:solidFill>
                  </a:rPr>
                  <a:t>Beam deflection</a:t>
                </a:r>
                <a:r>
                  <a:rPr lang="en-US" sz="1800" dirty="0">
                    <a:solidFill>
                      <a:prstClr val="black"/>
                    </a:solidFill>
                  </a:rPr>
                  <a:t> - displacement of the center of gravity of the section in the direction perpendicular to the beam axis</a:t>
                </a:r>
                <a:r>
                  <a:rPr lang="pl-PL" sz="1800" dirty="0">
                    <a:solidFill>
                      <a:prstClr val="black"/>
                    </a:solidFill>
                  </a:rPr>
                  <a:t>.</a:t>
                </a:r>
              </a:p>
              <a:p>
                <a:pPr marL="228600" lvl="0" indent="-228600" algn="just">
                  <a:lnSpc>
                    <a:spcPct val="150000"/>
                  </a:lnSpc>
                  <a:spcBef>
                    <a:spcPts val="1000"/>
                  </a:spcBef>
                </a:pPr>
                <a:r>
                  <a:rPr lang="en-US" sz="1800" b="1" dirty="0">
                    <a:solidFill>
                      <a:prstClr val="black"/>
                    </a:solidFill>
                  </a:rPr>
                  <a:t>Beam deflection arrow </a:t>
                </a:r>
                <a:r>
                  <a:rPr lang="en-US" sz="1800" b="1" i="1" dirty="0">
                    <a:solidFill>
                      <a:prstClr val="black"/>
                    </a:solidFill>
                  </a:rPr>
                  <a:t>f</a:t>
                </a:r>
                <a:r>
                  <a:rPr lang="en-US" sz="1800" b="1" dirty="0">
                    <a:solidFill>
                      <a:prstClr val="black"/>
                    </a:solidFill>
                  </a:rPr>
                  <a:t> </a:t>
                </a:r>
                <a:r>
                  <a:rPr lang="en-US" sz="1800" dirty="0">
                    <a:solidFill>
                      <a:prstClr val="black"/>
                    </a:solidFill>
                  </a:rPr>
                  <a:t>- the place of the greatest deflection of the beam. </a:t>
                </a:r>
                <a:endParaRPr lang="pl-PL" sz="1800" dirty="0">
                  <a:solidFill>
                    <a:prstClr val="black"/>
                  </a:solidFill>
                </a:endParaRPr>
              </a:p>
              <a:p>
                <a:pPr marL="228600" lvl="0" indent="-228600" algn="just">
                  <a:lnSpc>
                    <a:spcPct val="150000"/>
                  </a:lnSpc>
                  <a:spcBef>
                    <a:spcPts val="1000"/>
                  </a:spcBef>
                </a:pPr>
                <a:r>
                  <a:rPr lang="en-US" sz="1800" b="1" dirty="0">
                    <a:solidFill>
                      <a:prstClr val="black"/>
                    </a:solidFill>
                  </a:rPr>
                  <a:t>Permissible deflection </a:t>
                </a:r>
                <a:r>
                  <a:rPr lang="en-US" sz="1800" dirty="0">
                    <a:solidFill>
                      <a:prstClr val="black"/>
                    </a:solidFill>
                  </a:rPr>
                  <a:t>- depending on the type and purpose of the structure, it should not exceed </a:t>
                </a:r>
                <a14:m>
                  <m:oMath xmlns:m="http://schemas.openxmlformats.org/officeDocument/2006/math">
                    <m:f>
                      <m:fPr>
                        <m:type m:val="skw"/>
                        <m:ctrlPr>
                          <a:rPr lang="pl-PL" sz="1800" i="1">
                            <a:solidFill>
                              <a:prstClr val="black"/>
                            </a:solidFill>
                            <a:latin typeface="Cambria Math" panose="02040503050406030204" pitchFamily="18" charset="0"/>
                          </a:rPr>
                        </m:ctrlPr>
                      </m:fPr>
                      <m:num>
                        <m:r>
                          <a:rPr lang="pl-PL" sz="1800" i="1">
                            <a:solidFill>
                              <a:prstClr val="black"/>
                            </a:solidFill>
                            <a:latin typeface="Cambria Math" panose="02040503050406030204" pitchFamily="18" charset="0"/>
                          </a:rPr>
                          <m:t>1</m:t>
                        </m:r>
                      </m:num>
                      <m:den>
                        <m:r>
                          <a:rPr lang="pl-PL" sz="1800" i="1">
                            <a:solidFill>
                              <a:prstClr val="black"/>
                            </a:solidFill>
                            <a:latin typeface="Cambria Math" panose="02040503050406030204" pitchFamily="18" charset="0"/>
                          </a:rPr>
                          <m:t>1000</m:t>
                        </m:r>
                      </m:den>
                    </m:f>
                  </m:oMath>
                </a14:m>
                <a:r>
                  <a:rPr lang="pl-PL" sz="1800" dirty="0">
                    <a:solidFill>
                      <a:prstClr val="black"/>
                    </a:solidFill>
                  </a:rPr>
                  <a:t> </a:t>
                </a:r>
                <a:r>
                  <a:rPr lang="en-US" sz="1800" dirty="0">
                    <a:solidFill>
                      <a:prstClr val="black"/>
                    </a:solidFill>
                  </a:rPr>
                  <a:t>to </a:t>
                </a:r>
                <a14:m>
                  <m:oMath xmlns:m="http://schemas.openxmlformats.org/officeDocument/2006/math">
                    <m:f>
                      <m:fPr>
                        <m:type m:val="skw"/>
                        <m:ctrlPr>
                          <a:rPr lang="pl-PL" sz="1800" i="1">
                            <a:solidFill>
                              <a:prstClr val="black"/>
                            </a:solidFill>
                            <a:latin typeface="Cambria Math" panose="02040503050406030204" pitchFamily="18" charset="0"/>
                          </a:rPr>
                        </m:ctrlPr>
                      </m:fPr>
                      <m:num>
                        <m:r>
                          <a:rPr lang="pl-PL" sz="1800" i="1">
                            <a:solidFill>
                              <a:prstClr val="black"/>
                            </a:solidFill>
                            <a:latin typeface="Cambria Math" panose="02040503050406030204" pitchFamily="18" charset="0"/>
                          </a:rPr>
                          <m:t>1</m:t>
                        </m:r>
                      </m:num>
                      <m:den>
                        <m:r>
                          <a:rPr lang="pl-PL" sz="1800" i="1">
                            <a:solidFill>
                              <a:prstClr val="black"/>
                            </a:solidFill>
                            <a:latin typeface="Cambria Math" panose="02040503050406030204" pitchFamily="18" charset="0"/>
                          </a:rPr>
                          <m:t>200</m:t>
                        </m:r>
                      </m:den>
                    </m:f>
                  </m:oMath>
                </a14:m>
                <a:r>
                  <a:rPr lang="pl-PL" sz="1800" dirty="0">
                    <a:solidFill>
                      <a:prstClr val="black"/>
                    </a:solidFill>
                  </a:rPr>
                  <a:t> </a:t>
                </a:r>
                <a:r>
                  <a:rPr lang="en-US" sz="1800" dirty="0">
                    <a:solidFill>
                      <a:prstClr val="black"/>
                    </a:solidFill>
                  </a:rPr>
                  <a:t>of the beam span.</a:t>
                </a:r>
                <a:endParaRPr lang="pl-PL" sz="1800" dirty="0">
                  <a:solidFill>
                    <a:prstClr val="black"/>
                  </a:solidFill>
                </a:endParaRPr>
              </a:p>
            </p:txBody>
          </p:sp>
        </mc:Choice>
        <mc:Fallback xmlns="">
          <p:sp>
            <p:nvSpPr>
              <p:cNvPr id="4" name="Symbol zastępczy tekstu 3">
                <a:extLst>
                  <a:ext uri="{FF2B5EF4-FFF2-40B4-BE49-F238E27FC236}">
                    <a16:creationId xmlns:a16="http://schemas.microsoft.com/office/drawing/2014/main" id="{022AD55C-B8DF-46E7-85FD-174AF53DBEC6}"/>
                  </a:ext>
                </a:extLst>
              </p:cNvPr>
              <p:cNvSpPr>
                <a:spLocks noGrp="1" noRot="1" noChangeAspect="1" noMove="1" noResize="1" noEditPoints="1" noAdjustHandles="1" noChangeArrowheads="1" noChangeShapeType="1" noTextEdit="1"/>
              </p:cNvSpPr>
              <p:nvPr>
                <p:ph type="body" sz="quarter" idx="24"/>
              </p:nvPr>
            </p:nvSpPr>
            <p:spPr>
              <a:xfrm>
                <a:off x="736600" y="1613521"/>
                <a:ext cx="5106452" cy="3845106"/>
              </a:xfrm>
              <a:blipFill>
                <a:blip r:embed="rId5"/>
                <a:stretch>
                  <a:fillRect l="-835" r="-955" b="-10794"/>
                </a:stretch>
              </a:blipFill>
            </p:spPr>
            <p:txBody>
              <a:bodyPr/>
              <a:lstStyle/>
              <a:p>
                <a:r>
                  <a:rPr lang="pl-PL">
                    <a:noFill/>
                  </a:rPr>
                  <a:t> </a:t>
                </a:r>
              </a:p>
            </p:txBody>
          </p:sp>
        </mc:Fallback>
      </mc:AlternateContent>
      <p:sp>
        <p:nvSpPr>
          <p:cNvPr id="5" name="Symbol zastępczy tekstu 4">
            <a:extLst>
              <a:ext uri="{FF2B5EF4-FFF2-40B4-BE49-F238E27FC236}">
                <a16:creationId xmlns:a16="http://schemas.microsoft.com/office/drawing/2014/main" id="{53C8B735-3298-41D7-81E4-9B349AF1393C}"/>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E4D2B8C1-6C98-4EEC-A4DD-1EE4CA22506D}"/>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F2934CE0-5590-46A2-8DAC-B94F09EF10A8}"/>
              </a:ext>
            </a:extLst>
          </p:cNvPr>
          <p:cNvSpPr>
            <a:spLocks noGrp="1"/>
          </p:cNvSpPr>
          <p:nvPr>
            <p:ph type="pic" sz="quarter" idx="30"/>
          </p:nvPr>
        </p:nvSpPr>
        <p:spPr/>
      </p:sp>
      <p:pic>
        <p:nvPicPr>
          <p:cNvPr id="8" name="Obraz 7" descr="Obraz zawierający tekst&#10;&#10;Opis wygenerowany automatycznie">
            <a:extLst>
              <a:ext uri="{FF2B5EF4-FFF2-40B4-BE49-F238E27FC236}">
                <a16:creationId xmlns:a16="http://schemas.microsoft.com/office/drawing/2014/main" id="{D42E105C-F72A-4B41-AD04-AA6720843D2D}"/>
              </a:ext>
            </a:extLst>
          </p:cNvPr>
          <p:cNvPicPr>
            <a:picLocks noChangeAspect="1"/>
          </p:cNvPicPr>
          <p:nvPr/>
        </p:nvPicPr>
        <p:blipFill rotWithShape="1">
          <a:blip r:embed="rId6"/>
          <a:srcRect l="8655" t="79322" r="63384" b="3207"/>
          <a:stretch/>
        </p:blipFill>
        <p:spPr>
          <a:xfrm>
            <a:off x="5843052" y="2612145"/>
            <a:ext cx="3300949" cy="1633711"/>
          </a:xfrm>
          <a:prstGeom prst="rect">
            <a:avLst/>
          </a:prstGeom>
        </p:spPr>
      </p:pic>
      <p:pic>
        <p:nvPicPr>
          <p:cNvPr id="9" name="Dźwięk 8">
            <a:hlinkClick r:id="" action="ppaction://media"/>
            <a:extLst>
              <a:ext uri="{FF2B5EF4-FFF2-40B4-BE49-F238E27FC236}">
                <a16:creationId xmlns:a16="http://schemas.microsoft.com/office/drawing/2014/main" id="{E377D01C-7410-406F-ACC7-A1DDF4088F2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89391310"/>
      </p:ext>
    </p:extLst>
  </p:cSld>
  <p:clrMapOvr>
    <a:masterClrMapping/>
  </p:clrMapOvr>
  <mc:AlternateContent xmlns:mc="http://schemas.openxmlformats.org/markup-compatibility/2006">
    <mc:Choice xmlns:p14="http://schemas.microsoft.com/office/powerpoint/2010/main" Requires="p14">
      <p:transition spd="slow" p14:dur="2000" advTm="105992"/>
    </mc:Choice>
    <mc:Fallback>
      <p:transition spd="slow" advTm="10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ymbol zastępczy tekstu 7">
            <a:extLst>
              <a:ext uri="{FF2B5EF4-FFF2-40B4-BE49-F238E27FC236}">
                <a16:creationId xmlns:a16="http://schemas.microsoft.com/office/drawing/2014/main" id="{8EED79D8-1E69-43C1-AFF8-CEF2EEE68B0D}"/>
              </a:ext>
            </a:extLst>
          </p:cNvPr>
          <p:cNvSpPr>
            <a:spLocks noGrp="1"/>
          </p:cNvSpPr>
          <p:nvPr>
            <p:ph type="body" sz="quarter" idx="14"/>
          </p:nvPr>
        </p:nvSpPr>
        <p:spPr/>
        <p:txBody>
          <a:bodyPr/>
          <a:lstStyle/>
          <a:p>
            <a:r>
              <a:rPr lang="pl-PL" dirty="0" err="1"/>
              <a:t>Strength</a:t>
            </a:r>
            <a:r>
              <a:rPr lang="pl-PL" dirty="0"/>
              <a:t> </a:t>
            </a:r>
            <a:r>
              <a:rPr lang="pl-PL" dirty="0" err="1"/>
              <a:t>conditions</a:t>
            </a:r>
            <a:r>
              <a:rPr lang="pl-PL" dirty="0"/>
              <a:t> </a:t>
            </a:r>
          </a:p>
        </p:txBody>
      </p:sp>
      <p:sp>
        <p:nvSpPr>
          <p:cNvPr id="9" name="Symbol zastępczy tekstu 8">
            <a:extLst>
              <a:ext uri="{FF2B5EF4-FFF2-40B4-BE49-F238E27FC236}">
                <a16:creationId xmlns:a16="http://schemas.microsoft.com/office/drawing/2014/main" id="{6582BA8E-AF0E-42A6-A560-92B16670E9D1}"/>
              </a:ext>
            </a:extLst>
          </p:cNvPr>
          <p:cNvSpPr>
            <a:spLocks noGrp="1"/>
          </p:cNvSpPr>
          <p:nvPr>
            <p:ph type="body" sz="quarter" idx="15"/>
          </p:nvPr>
        </p:nvSpPr>
        <p:spPr/>
        <p:txBody>
          <a:bodyPr/>
          <a:lstStyle/>
          <a:p>
            <a:endParaRPr lang="pl-PL"/>
          </a:p>
        </p:txBody>
      </p:sp>
      <p:sp>
        <p:nvSpPr>
          <p:cNvPr id="11" name="Symbol zastępczy tekstu 10">
            <a:extLst>
              <a:ext uri="{FF2B5EF4-FFF2-40B4-BE49-F238E27FC236}">
                <a16:creationId xmlns:a16="http://schemas.microsoft.com/office/drawing/2014/main" id="{C7CAA12C-8356-4069-AAF9-890E1BF7FC34}"/>
              </a:ext>
            </a:extLst>
          </p:cNvPr>
          <p:cNvSpPr>
            <a:spLocks noGrp="1"/>
          </p:cNvSpPr>
          <p:nvPr>
            <p:ph type="body" sz="quarter" idx="24"/>
          </p:nvPr>
        </p:nvSpPr>
        <p:spPr>
          <a:xfrm>
            <a:off x="736600" y="1613521"/>
            <a:ext cx="7670800" cy="3641525"/>
          </a:xfrm>
        </p:spPr>
        <p:txBody>
          <a:bodyPr>
            <a:normAutofit/>
          </a:bodyPr>
          <a:lstStyle/>
          <a:p>
            <a:pPr>
              <a:lnSpc>
                <a:spcPct val="200000"/>
              </a:lnSpc>
            </a:pPr>
            <a:r>
              <a:rPr lang="en-US" b="1" dirty="0"/>
              <a:t>Strength condition </a:t>
            </a:r>
            <a:r>
              <a:rPr lang="en-US" dirty="0"/>
              <a:t>- a given part must not be damaged during operation,</a:t>
            </a:r>
          </a:p>
          <a:p>
            <a:pPr>
              <a:lnSpc>
                <a:spcPct val="200000"/>
              </a:lnSpc>
            </a:pPr>
            <a:r>
              <a:rPr lang="en-US" b="1" dirty="0"/>
              <a:t>Stiffness condition </a:t>
            </a:r>
            <a:r>
              <a:rPr lang="en-US" dirty="0"/>
              <a:t>- deformations of a given part must be as small as possible, and certainly elastic. </a:t>
            </a:r>
            <a:endParaRPr lang="pl-PL" dirty="0"/>
          </a:p>
        </p:txBody>
      </p:sp>
      <p:sp>
        <p:nvSpPr>
          <p:cNvPr id="10" name="Symbol zastępczy tekstu 9">
            <a:extLst>
              <a:ext uri="{FF2B5EF4-FFF2-40B4-BE49-F238E27FC236}">
                <a16:creationId xmlns:a16="http://schemas.microsoft.com/office/drawing/2014/main" id="{40A54EC2-889B-4B6B-A651-FA9CB77F102A}"/>
              </a:ext>
            </a:extLst>
          </p:cNvPr>
          <p:cNvSpPr>
            <a:spLocks noGrp="1"/>
          </p:cNvSpPr>
          <p:nvPr>
            <p:ph type="body" sz="quarter" idx="19"/>
          </p:nvPr>
        </p:nvSpPr>
        <p:spPr/>
        <p:txBody>
          <a:bodyPr/>
          <a:lstStyle/>
          <a:p>
            <a:endParaRPr lang="pl-PL"/>
          </a:p>
        </p:txBody>
      </p:sp>
      <p:sp>
        <p:nvSpPr>
          <p:cNvPr id="12" name="Symbol zastępczy obrazu 11">
            <a:extLst>
              <a:ext uri="{FF2B5EF4-FFF2-40B4-BE49-F238E27FC236}">
                <a16:creationId xmlns:a16="http://schemas.microsoft.com/office/drawing/2014/main" id="{218562C3-0579-4AB4-9C2E-7FBE41754A2B}"/>
              </a:ext>
            </a:extLst>
          </p:cNvPr>
          <p:cNvSpPr>
            <a:spLocks noGrp="1"/>
          </p:cNvSpPr>
          <p:nvPr>
            <p:ph type="pic" sz="quarter" idx="29"/>
          </p:nvPr>
        </p:nvSpPr>
        <p:spPr/>
      </p:sp>
      <p:sp>
        <p:nvSpPr>
          <p:cNvPr id="13" name="Symbol zastępczy obrazu 12">
            <a:extLst>
              <a:ext uri="{FF2B5EF4-FFF2-40B4-BE49-F238E27FC236}">
                <a16:creationId xmlns:a16="http://schemas.microsoft.com/office/drawing/2014/main" id="{A802B6B7-C38A-404B-ADE1-28D489CF8FDF}"/>
              </a:ext>
            </a:extLst>
          </p:cNvPr>
          <p:cNvSpPr>
            <a:spLocks noGrp="1"/>
          </p:cNvSpPr>
          <p:nvPr>
            <p:ph type="pic" sz="quarter" idx="30"/>
          </p:nvPr>
        </p:nvSpPr>
        <p:spPr/>
      </p:sp>
      <p:pic>
        <p:nvPicPr>
          <p:cNvPr id="2" name="Dźwięk 1">
            <a:hlinkClick r:id="" action="ppaction://media"/>
            <a:extLst>
              <a:ext uri="{FF2B5EF4-FFF2-40B4-BE49-F238E27FC236}">
                <a16:creationId xmlns:a16="http://schemas.microsoft.com/office/drawing/2014/main" id="{9FBEF42F-8E1B-4150-83B4-F3D9C8AF3B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30353698"/>
      </p:ext>
    </p:extLst>
  </p:cSld>
  <p:clrMapOvr>
    <a:masterClrMapping/>
  </p:clrMapOvr>
  <mc:AlternateContent xmlns:mc="http://schemas.openxmlformats.org/markup-compatibility/2006">
    <mc:Choice xmlns:p14="http://schemas.microsoft.com/office/powerpoint/2010/main" Requires="p14">
      <p:transition spd="slow" p14:dur="2000" advTm="58188"/>
    </mc:Choice>
    <mc:Fallback>
      <p:transition spd="slow" advTm="5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965CBE01-4AD8-42D9-BC83-CD36CE81074F}"/>
              </a:ext>
            </a:extLst>
          </p:cNvPr>
          <p:cNvSpPr>
            <a:spLocks noGrp="1"/>
          </p:cNvSpPr>
          <p:nvPr>
            <p:ph type="body" sz="quarter" idx="14"/>
          </p:nvPr>
        </p:nvSpPr>
        <p:spPr/>
        <p:txBody>
          <a:bodyPr/>
          <a:lstStyle/>
          <a:p>
            <a:r>
              <a:rPr lang="pl-PL" dirty="0"/>
              <a:t>Security </a:t>
            </a:r>
            <a:r>
              <a:rPr lang="pl-PL" dirty="0" err="1"/>
              <a:t>factor</a:t>
            </a:r>
            <a:endParaRPr lang="pl-PL" dirty="0"/>
          </a:p>
        </p:txBody>
      </p:sp>
      <p:sp>
        <p:nvSpPr>
          <p:cNvPr id="3" name="Symbol zastępczy tekstu 2">
            <a:extLst>
              <a:ext uri="{FF2B5EF4-FFF2-40B4-BE49-F238E27FC236}">
                <a16:creationId xmlns:a16="http://schemas.microsoft.com/office/drawing/2014/main" id="{74E8A98E-C640-4F94-B41F-20E2939DEE45}"/>
              </a:ext>
            </a:extLst>
          </p:cNvPr>
          <p:cNvSpPr>
            <a:spLocks noGrp="1"/>
          </p:cNvSpPr>
          <p:nvPr>
            <p:ph type="body" sz="quarter" idx="15"/>
          </p:nvPr>
        </p:nvSpPr>
        <p:spPr/>
        <p:txBody>
          <a:bodyPr/>
          <a:lstStyle/>
          <a:p>
            <a:endParaRPr lang="pl-PL"/>
          </a:p>
        </p:txBody>
      </p:sp>
      <mc:AlternateContent xmlns:mc="http://schemas.openxmlformats.org/markup-compatibility/2006" xmlns:a14="http://schemas.microsoft.com/office/drawing/2010/main">
        <mc:Choice Requires="a14">
          <p:sp>
            <p:nvSpPr>
              <p:cNvPr id="4" name="Symbol zastępczy tekstu 3">
                <a:extLst>
                  <a:ext uri="{FF2B5EF4-FFF2-40B4-BE49-F238E27FC236}">
                    <a16:creationId xmlns:a16="http://schemas.microsoft.com/office/drawing/2014/main" id="{E46CD7B4-5CCF-451C-8105-C3536141FF91}"/>
                  </a:ext>
                </a:extLst>
              </p:cNvPr>
              <p:cNvSpPr>
                <a:spLocks noGrp="1"/>
              </p:cNvSpPr>
              <p:nvPr>
                <p:ph type="body" sz="quarter" idx="24"/>
              </p:nvPr>
            </p:nvSpPr>
            <p:spPr>
              <a:xfrm>
                <a:off x="736600" y="1613521"/>
                <a:ext cx="7670800" cy="3845105"/>
              </a:xfrm>
            </p:spPr>
            <p:txBody>
              <a:bodyPr>
                <a:normAutofit/>
              </a:bodyPr>
              <a:lstStyle/>
              <a:p>
                <a:pPr algn="just">
                  <a:lnSpc>
                    <a:spcPct val="150000"/>
                  </a:lnSpc>
                </a:pPr>
                <a:r>
                  <a:rPr lang="en-US" b="1" dirty="0"/>
                  <a:t>Safety factor </a:t>
                </a:r>
                <a:r>
                  <a:rPr lang="en-US" b="1" i="1" dirty="0"/>
                  <a:t>n</a:t>
                </a:r>
                <a:r>
                  <a:rPr lang="en-US" b="1" dirty="0"/>
                  <a:t> </a:t>
                </a:r>
                <a:r>
                  <a:rPr lang="en-US" dirty="0"/>
                  <a:t>- a number denoting how many times the allowable stress is lower than the strength limit (for brittle materials) or the yield point (for plastic materials).</a:t>
                </a:r>
                <a:endParaRPr lang="pl-PL" dirty="0"/>
              </a:p>
              <a:p>
                <a:pPr algn="just">
                  <a:lnSpc>
                    <a:spcPct val="150000"/>
                  </a:lnSpc>
                </a:pPr>
                <a:endParaRPr lang="pl-PL" dirty="0"/>
              </a:p>
              <a:p>
                <a:pPr marL="0" indent="0">
                  <a:lnSpc>
                    <a:spcPct val="150000"/>
                  </a:lnSpc>
                  <a:buNone/>
                </a:pPr>
                <a14:m>
                  <m:oMathPara xmlns:m="http://schemas.openxmlformats.org/officeDocument/2006/math">
                    <m:oMathParaPr>
                      <m:jc m:val="centerGroup"/>
                    </m:oMathParaPr>
                    <m:oMath xmlns:m="http://schemas.openxmlformats.org/officeDocument/2006/math">
                      <m:r>
                        <a:rPr lang="pl-PL" b="0" i="1" smtClean="0">
                          <a:latin typeface="Cambria Math" panose="02040503050406030204" pitchFamily="18" charset="0"/>
                        </a:rPr>
                        <m:t>𝑎</m:t>
                      </m:r>
                      <m:r>
                        <a:rPr lang="pl-PL" i="1">
                          <a:latin typeface="Cambria Math" panose="02040503050406030204" pitchFamily="18" charset="0"/>
                        </a:rPr>
                        <m:t>𝑙𝑙𝑜𝑤𝑎𝑏𝑙𝑒</m:t>
                      </m:r>
                      <m:r>
                        <a:rPr lang="pl-PL" i="1">
                          <a:latin typeface="Cambria Math" panose="02040503050406030204" pitchFamily="18" charset="0"/>
                        </a:rPr>
                        <m:t> </m:t>
                      </m:r>
                      <m:r>
                        <a:rPr lang="pl-PL" i="1">
                          <a:latin typeface="Cambria Math" panose="02040503050406030204" pitchFamily="18" charset="0"/>
                        </a:rPr>
                        <m:t>𝑠𝑡𝑟𝑒𝑠𝑠𝑒𝑠</m:t>
                      </m:r>
                      <m:r>
                        <a:rPr lang="pl-PL" i="1">
                          <a:latin typeface="Cambria Math" panose="02040503050406030204" pitchFamily="18" charset="0"/>
                        </a:rPr>
                        <m:t>=</m:t>
                      </m:r>
                      <m:f>
                        <m:fPr>
                          <m:ctrlPr>
                            <a:rPr lang="pl-PL" i="1">
                              <a:latin typeface="Cambria Math" panose="02040503050406030204" pitchFamily="18" charset="0"/>
                            </a:rPr>
                          </m:ctrlPr>
                        </m:fPr>
                        <m:num>
                          <m:r>
                            <a:rPr lang="pl-PL" i="1">
                              <a:latin typeface="Cambria Math" panose="02040503050406030204" pitchFamily="18" charset="0"/>
                            </a:rPr>
                            <m:t>𝑠𝑡𝑟𝑒𝑛𝑔𝑡h</m:t>
                          </m:r>
                          <m:r>
                            <a:rPr lang="pl-PL" i="1">
                              <a:latin typeface="Cambria Math" panose="02040503050406030204" pitchFamily="18" charset="0"/>
                            </a:rPr>
                            <m:t> (</m:t>
                          </m:r>
                          <m:r>
                            <a:rPr lang="pl-PL" i="1">
                              <a:latin typeface="Cambria Math" panose="02040503050406030204" pitchFamily="18" charset="0"/>
                            </a:rPr>
                            <m:t>𝑝𝑙𝑎𝑠𝑡𝑖𝑐𝑖𝑡𝑦</m:t>
                          </m:r>
                          <m:r>
                            <a:rPr lang="pl-PL" i="1">
                              <a:latin typeface="Cambria Math" panose="02040503050406030204" pitchFamily="18" charset="0"/>
                            </a:rPr>
                            <m:t>) </m:t>
                          </m:r>
                          <m:r>
                            <a:rPr lang="pl-PL" i="1">
                              <a:latin typeface="Cambria Math" panose="02040503050406030204" pitchFamily="18" charset="0"/>
                            </a:rPr>
                            <m:t>𝑙𝑖𝑚𝑖𝑡</m:t>
                          </m:r>
                        </m:num>
                        <m:den>
                          <m:r>
                            <a:rPr lang="pl-PL" i="1">
                              <a:latin typeface="Cambria Math" panose="02040503050406030204" pitchFamily="18" charset="0"/>
                            </a:rPr>
                            <m:t>𝑆𝑒𝑐𝑢𝑟𝑖𝑡𝑦</m:t>
                          </m:r>
                          <m:r>
                            <a:rPr lang="pl-PL" i="1">
                              <a:latin typeface="Cambria Math" panose="02040503050406030204" pitchFamily="18" charset="0"/>
                            </a:rPr>
                            <m:t> </m:t>
                          </m:r>
                          <m:r>
                            <a:rPr lang="pl-PL" i="1">
                              <a:latin typeface="Cambria Math" panose="02040503050406030204" pitchFamily="18" charset="0"/>
                            </a:rPr>
                            <m:t>𝑓𝑎𝑐𝑡𝑜𝑟</m:t>
                          </m:r>
                          <m:r>
                            <a:rPr lang="pl-PL" i="1">
                              <a:latin typeface="Cambria Math" panose="02040503050406030204" pitchFamily="18" charset="0"/>
                            </a:rPr>
                            <m:t> </m:t>
                          </m:r>
                        </m:den>
                      </m:f>
                    </m:oMath>
                  </m:oMathPara>
                </a14:m>
                <a:endParaRPr lang="pl-PL" dirty="0"/>
              </a:p>
              <a:p>
                <a:pPr>
                  <a:lnSpc>
                    <a:spcPct val="150000"/>
                  </a:lnSpc>
                </a:pPr>
                <a:endParaRPr lang="pl-PL" dirty="0"/>
              </a:p>
              <a:p>
                <a:pPr>
                  <a:lnSpc>
                    <a:spcPct val="150000"/>
                  </a:lnSpc>
                </a:pPr>
                <a:endParaRPr lang="pl-PL" dirty="0"/>
              </a:p>
              <a:p>
                <a:endParaRPr lang="pl-PL" dirty="0"/>
              </a:p>
            </p:txBody>
          </p:sp>
        </mc:Choice>
        <mc:Fallback xmlns="">
          <p:sp>
            <p:nvSpPr>
              <p:cNvPr id="4" name="Symbol zastępczy tekstu 3">
                <a:extLst>
                  <a:ext uri="{FF2B5EF4-FFF2-40B4-BE49-F238E27FC236}">
                    <a16:creationId xmlns:a16="http://schemas.microsoft.com/office/drawing/2014/main" id="{E46CD7B4-5CCF-451C-8105-C3536141FF91}"/>
                  </a:ext>
                </a:extLst>
              </p:cNvPr>
              <p:cNvSpPr>
                <a:spLocks noGrp="1" noRot="1" noChangeAspect="1" noMove="1" noResize="1" noEditPoints="1" noAdjustHandles="1" noChangeArrowheads="1" noChangeShapeType="1" noTextEdit="1"/>
              </p:cNvSpPr>
              <p:nvPr>
                <p:ph type="body" sz="quarter" idx="24"/>
              </p:nvPr>
            </p:nvSpPr>
            <p:spPr>
              <a:xfrm>
                <a:off x="736600" y="1613521"/>
                <a:ext cx="7670800" cy="3845105"/>
              </a:xfrm>
              <a:blipFill>
                <a:blip r:embed="rId5"/>
                <a:stretch>
                  <a:fillRect l="-1113" r="-1192"/>
                </a:stretch>
              </a:blipFill>
            </p:spPr>
            <p:txBody>
              <a:bodyPr/>
              <a:lstStyle/>
              <a:p>
                <a:r>
                  <a:rPr lang="pl-PL">
                    <a:noFill/>
                  </a:rPr>
                  <a:t> </a:t>
                </a:r>
              </a:p>
            </p:txBody>
          </p:sp>
        </mc:Fallback>
      </mc:AlternateContent>
      <p:sp>
        <p:nvSpPr>
          <p:cNvPr id="5" name="Symbol zastępczy tekstu 4">
            <a:extLst>
              <a:ext uri="{FF2B5EF4-FFF2-40B4-BE49-F238E27FC236}">
                <a16:creationId xmlns:a16="http://schemas.microsoft.com/office/drawing/2014/main" id="{D2516A59-EFD2-4BF0-8690-9C5533D378B1}"/>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6710A557-0DC3-4A7F-ADCA-F42B5EFF31F2}"/>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046ECCD9-5B2F-45A8-BF84-6D398C353BE3}"/>
              </a:ext>
            </a:extLst>
          </p:cNvPr>
          <p:cNvSpPr>
            <a:spLocks noGrp="1"/>
          </p:cNvSpPr>
          <p:nvPr>
            <p:ph type="pic" sz="quarter" idx="30"/>
          </p:nvPr>
        </p:nvSpPr>
        <p:spPr/>
      </p:sp>
      <p:pic>
        <p:nvPicPr>
          <p:cNvPr id="8" name="Dźwięk 7">
            <a:hlinkClick r:id="" action="ppaction://media"/>
            <a:extLst>
              <a:ext uri="{FF2B5EF4-FFF2-40B4-BE49-F238E27FC236}">
                <a16:creationId xmlns:a16="http://schemas.microsoft.com/office/drawing/2014/main" id="{537A5A3D-7CCA-452E-B063-6E1ED45119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2593501"/>
      </p:ext>
    </p:extLst>
  </p:cSld>
  <p:clrMapOvr>
    <a:masterClrMapping/>
  </p:clrMapOvr>
  <mc:AlternateContent xmlns:mc="http://schemas.openxmlformats.org/markup-compatibility/2006">
    <mc:Choice xmlns:p14="http://schemas.microsoft.com/office/powerpoint/2010/main" Requires="p14">
      <p:transition spd="slow" p14:dur="2000" advTm="73347"/>
    </mc:Choice>
    <mc:Fallback>
      <p:transition spd="slow" advTm="73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tekstu 1">
            <a:extLst>
              <a:ext uri="{FF2B5EF4-FFF2-40B4-BE49-F238E27FC236}">
                <a16:creationId xmlns:a16="http://schemas.microsoft.com/office/drawing/2014/main" id="{5E0A6B55-3EDC-40DD-B7BF-9059ECF5D24C}"/>
              </a:ext>
            </a:extLst>
          </p:cNvPr>
          <p:cNvSpPr>
            <a:spLocks noGrp="1"/>
          </p:cNvSpPr>
          <p:nvPr>
            <p:ph type="body" sz="quarter" idx="14"/>
          </p:nvPr>
        </p:nvSpPr>
        <p:spPr/>
        <p:txBody>
          <a:bodyPr/>
          <a:lstStyle/>
          <a:p>
            <a:r>
              <a:rPr lang="pl-PL" dirty="0" err="1"/>
              <a:t>Safety</a:t>
            </a:r>
            <a:r>
              <a:rPr lang="pl-PL" dirty="0"/>
              <a:t> </a:t>
            </a:r>
            <a:r>
              <a:rPr lang="pl-PL" dirty="0" err="1"/>
              <a:t>application</a:t>
            </a:r>
            <a:r>
              <a:rPr lang="pl-PL" dirty="0"/>
              <a:t> </a:t>
            </a:r>
            <a:r>
              <a:rPr lang="pl-PL" dirty="0" err="1"/>
              <a:t>cases</a:t>
            </a:r>
            <a:endParaRPr lang="pl-PL" dirty="0"/>
          </a:p>
        </p:txBody>
      </p:sp>
      <p:sp>
        <p:nvSpPr>
          <p:cNvPr id="3" name="Symbol zastępczy tekstu 2">
            <a:extLst>
              <a:ext uri="{FF2B5EF4-FFF2-40B4-BE49-F238E27FC236}">
                <a16:creationId xmlns:a16="http://schemas.microsoft.com/office/drawing/2014/main" id="{131A3CD8-B3F9-4016-A774-06563594C3FB}"/>
              </a:ext>
            </a:extLst>
          </p:cNvPr>
          <p:cNvSpPr>
            <a:spLocks noGrp="1"/>
          </p:cNvSpPr>
          <p:nvPr>
            <p:ph type="body" sz="quarter" idx="15"/>
          </p:nvPr>
        </p:nvSpPr>
        <p:spPr/>
        <p:txBody>
          <a:bodyPr/>
          <a:lstStyle/>
          <a:p>
            <a:endParaRPr lang="pl-PL"/>
          </a:p>
        </p:txBody>
      </p:sp>
      <p:sp>
        <p:nvSpPr>
          <p:cNvPr id="4" name="Symbol zastępczy tekstu 3">
            <a:extLst>
              <a:ext uri="{FF2B5EF4-FFF2-40B4-BE49-F238E27FC236}">
                <a16:creationId xmlns:a16="http://schemas.microsoft.com/office/drawing/2014/main" id="{6DC66939-37AC-4AE9-84FD-FCDDC09FAD55}"/>
              </a:ext>
            </a:extLst>
          </p:cNvPr>
          <p:cNvSpPr>
            <a:spLocks noGrp="1"/>
          </p:cNvSpPr>
          <p:nvPr>
            <p:ph type="body" sz="quarter" idx="24"/>
          </p:nvPr>
        </p:nvSpPr>
        <p:spPr>
          <a:xfrm>
            <a:off x="736600" y="1613521"/>
            <a:ext cx="7670800" cy="3845106"/>
          </a:xfrm>
        </p:spPr>
        <p:txBody>
          <a:bodyPr>
            <a:normAutofit/>
          </a:bodyPr>
          <a:lstStyle/>
          <a:p>
            <a:pPr marL="228600" lvl="0" indent="-228600" algn="just">
              <a:lnSpc>
                <a:spcPct val="170000"/>
              </a:lnSpc>
              <a:spcBef>
                <a:spcPts val="1000"/>
              </a:spcBef>
            </a:pPr>
            <a:r>
              <a:rPr lang="en-US" sz="1700" dirty="0">
                <a:solidFill>
                  <a:prstClr val="black"/>
                </a:solidFill>
              </a:rPr>
              <a:t>With static loads, the safety factor may be lower.</a:t>
            </a:r>
          </a:p>
          <a:p>
            <a:pPr marL="228600" lvl="0" indent="-228600" algn="just">
              <a:lnSpc>
                <a:spcPct val="170000"/>
              </a:lnSpc>
              <a:spcBef>
                <a:spcPts val="1000"/>
              </a:spcBef>
            </a:pPr>
            <a:r>
              <a:rPr lang="en-US" sz="1700" dirty="0">
                <a:solidFill>
                  <a:prstClr val="black"/>
                </a:solidFill>
              </a:rPr>
              <a:t>With dynamic loads, the safety factor must be increased accordingly.</a:t>
            </a:r>
          </a:p>
          <a:p>
            <a:pPr marL="228600" lvl="0" indent="-228600" algn="just">
              <a:lnSpc>
                <a:spcPct val="170000"/>
              </a:lnSpc>
              <a:spcBef>
                <a:spcPts val="1000"/>
              </a:spcBef>
            </a:pPr>
            <a:r>
              <a:rPr lang="en-US" sz="1700" dirty="0">
                <a:solidFill>
                  <a:prstClr val="black"/>
                </a:solidFill>
              </a:rPr>
              <a:t>We can assume a lower safety factor for plastic materials than for brittle materials.</a:t>
            </a:r>
          </a:p>
          <a:p>
            <a:pPr marL="228600" lvl="0" indent="-228600" algn="just">
              <a:lnSpc>
                <a:spcPct val="170000"/>
              </a:lnSpc>
              <a:spcBef>
                <a:spcPts val="1000"/>
              </a:spcBef>
            </a:pPr>
            <a:r>
              <a:rPr lang="pl-PL" sz="1700" dirty="0">
                <a:solidFill>
                  <a:prstClr val="black"/>
                </a:solidFill>
              </a:rPr>
              <a:t>G</a:t>
            </a:r>
            <a:r>
              <a:rPr lang="en-US" sz="1700" dirty="0" err="1">
                <a:solidFill>
                  <a:prstClr val="black"/>
                </a:solidFill>
              </a:rPr>
              <a:t>reater</a:t>
            </a:r>
            <a:r>
              <a:rPr lang="en-US" sz="1700" dirty="0">
                <a:solidFill>
                  <a:prstClr val="black"/>
                </a:solidFill>
              </a:rPr>
              <a:t> n factor should be assumed for non-homogeneous materials</a:t>
            </a:r>
            <a:r>
              <a:rPr lang="pl-PL" sz="1700" dirty="0">
                <a:solidFill>
                  <a:prstClr val="black"/>
                </a:solidFill>
              </a:rPr>
              <a:t>.</a:t>
            </a:r>
            <a:endParaRPr lang="en-US" sz="1700" dirty="0">
              <a:solidFill>
                <a:prstClr val="black"/>
              </a:solidFill>
            </a:endParaRPr>
          </a:p>
          <a:p>
            <a:pPr marL="228600" lvl="0" indent="-228600" algn="just">
              <a:lnSpc>
                <a:spcPct val="170000"/>
              </a:lnSpc>
              <a:spcBef>
                <a:spcPts val="1000"/>
              </a:spcBef>
            </a:pPr>
            <a:r>
              <a:rPr lang="en-US" sz="1700" dirty="0">
                <a:solidFill>
                  <a:prstClr val="black"/>
                </a:solidFill>
              </a:rPr>
              <a:t>For economic reasons, this ratio should be as low as possible</a:t>
            </a:r>
            <a:r>
              <a:rPr lang="pl-PL" sz="1700" dirty="0">
                <a:solidFill>
                  <a:prstClr val="black"/>
                </a:solidFill>
              </a:rPr>
              <a:t>.</a:t>
            </a:r>
            <a:endParaRPr lang="en-US" sz="1700" dirty="0">
              <a:solidFill>
                <a:prstClr val="black"/>
              </a:solidFill>
            </a:endParaRPr>
          </a:p>
          <a:p>
            <a:pPr marL="228600" lvl="0" indent="-228600" algn="just">
              <a:lnSpc>
                <a:spcPct val="170000"/>
              </a:lnSpc>
              <a:spcBef>
                <a:spcPts val="1000"/>
              </a:spcBef>
            </a:pPr>
            <a:r>
              <a:rPr lang="en-US" sz="1700" dirty="0">
                <a:solidFill>
                  <a:prstClr val="black"/>
                </a:solidFill>
              </a:rPr>
              <a:t>For human safety, a large n-factor is desirable. </a:t>
            </a:r>
            <a:endParaRPr lang="pl-PL" sz="2200" dirty="0">
              <a:solidFill>
                <a:prstClr val="black"/>
              </a:solidFill>
            </a:endParaRPr>
          </a:p>
          <a:p>
            <a:endParaRPr lang="pl-PL" dirty="0"/>
          </a:p>
        </p:txBody>
      </p:sp>
      <p:sp>
        <p:nvSpPr>
          <p:cNvPr id="5" name="Symbol zastępczy tekstu 4">
            <a:extLst>
              <a:ext uri="{FF2B5EF4-FFF2-40B4-BE49-F238E27FC236}">
                <a16:creationId xmlns:a16="http://schemas.microsoft.com/office/drawing/2014/main" id="{175F786E-CE4F-490F-B5E2-AFB4632028EF}"/>
              </a:ext>
            </a:extLst>
          </p:cNvPr>
          <p:cNvSpPr>
            <a:spLocks noGrp="1"/>
          </p:cNvSpPr>
          <p:nvPr>
            <p:ph type="body" sz="quarter" idx="19"/>
          </p:nvPr>
        </p:nvSpPr>
        <p:spPr/>
        <p:txBody>
          <a:bodyPr/>
          <a:lstStyle/>
          <a:p>
            <a:endParaRPr lang="pl-PL"/>
          </a:p>
        </p:txBody>
      </p:sp>
      <p:sp>
        <p:nvSpPr>
          <p:cNvPr id="6" name="Symbol zastępczy obrazu 5">
            <a:extLst>
              <a:ext uri="{FF2B5EF4-FFF2-40B4-BE49-F238E27FC236}">
                <a16:creationId xmlns:a16="http://schemas.microsoft.com/office/drawing/2014/main" id="{8B7F41E5-F94B-442B-BD6F-0795A177C5D4}"/>
              </a:ext>
            </a:extLst>
          </p:cNvPr>
          <p:cNvSpPr>
            <a:spLocks noGrp="1"/>
          </p:cNvSpPr>
          <p:nvPr>
            <p:ph type="pic" sz="quarter" idx="29"/>
          </p:nvPr>
        </p:nvSpPr>
        <p:spPr/>
      </p:sp>
      <p:sp>
        <p:nvSpPr>
          <p:cNvPr id="7" name="Symbol zastępczy obrazu 6">
            <a:extLst>
              <a:ext uri="{FF2B5EF4-FFF2-40B4-BE49-F238E27FC236}">
                <a16:creationId xmlns:a16="http://schemas.microsoft.com/office/drawing/2014/main" id="{1BA820EB-86CA-4A4C-8F1F-BCDC731DCF50}"/>
              </a:ext>
            </a:extLst>
          </p:cNvPr>
          <p:cNvSpPr>
            <a:spLocks noGrp="1"/>
          </p:cNvSpPr>
          <p:nvPr>
            <p:ph type="pic" sz="quarter" idx="30"/>
          </p:nvPr>
        </p:nvSpPr>
        <p:spPr/>
      </p:sp>
      <p:pic>
        <p:nvPicPr>
          <p:cNvPr id="9" name="Dźwięk 8">
            <a:hlinkClick r:id="" action="ppaction://media"/>
            <a:extLst>
              <a:ext uri="{FF2B5EF4-FFF2-40B4-BE49-F238E27FC236}">
                <a16:creationId xmlns:a16="http://schemas.microsoft.com/office/drawing/2014/main" id="{C0A145B7-F3A7-435F-BDBF-A9157A8B6D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27557716"/>
      </p:ext>
    </p:extLst>
  </p:cSld>
  <p:clrMapOvr>
    <a:masterClrMapping/>
  </p:clrMapOvr>
  <mc:AlternateContent xmlns:mc="http://schemas.openxmlformats.org/markup-compatibility/2006">
    <mc:Choice xmlns:p14="http://schemas.microsoft.com/office/powerpoint/2010/main" Requires="p14">
      <p:transition spd="slow" p14:dur="2000" advTm="93195"/>
    </mc:Choice>
    <mc:Fallback>
      <p:transition spd="slow" advTm="93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p:cNvSpPr>
            <a:spLocks noGrp="1"/>
          </p:cNvSpPr>
          <p:nvPr>
            <p:ph type="pic" sz="quarter" idx="34"/>
          </p:nvPr>
        </p:nvSpPr>
        <p:spPr/>
      </p:sp>
      <p:sp>
        <p:nvSpPr>
          <p:cNvPr id="9" name="Bildplatzhalter 8"/>
          <p:cNvSpPr>
            <a:spLocks noGrp="1"/>
          </p:cNvSpPr>
          <p:nvPr>
            <p:ph type="pic" sz="quarter" idx="35"/>
          </p:nvPr>
        </p:nvSpPr>
        <p:spPr/>
      </p:sp>
      <p:sp>
        <p:nvSpPr>
          <p:cNvPr id="7" name="Textplatzhalter 6"/>
          <p:cNvSpPr>
            <a:spLocks noGrp="1"/>
          </p:cNvSpPr>
          <p:nvPr>
            <p:ph type="body" sz="quarter" idx="33"/>
          </p:nvPr>
        </p:nvSpPr>
        <p:spPr/>
        <p:txBody>
          <a:bodyPr/>
          <a:lstStyle/>
          <a:p>
            <a:endParaRPr lang="en-US"/>
          </a:p>
        </p:txBody>
      </p:sp>
      <p:sp>
        <p:nvSpPr>
          <p:cNvPr id="6" name="Textplatzhalter 5"/>
          <p:cNvSpPr>
            <a:spLocks noGrp="1"/>
          </p:cNvSpPr>
          <p:nvPr>
            <p:ph type="body" sz="quarter" idx="17"/>
          </p:nvPr>
        </p:nvSpPr>
        <p:spPr/>
        <p:txBody>
          <a:bodyPr/>
          <a:lstStyle/>
          <a:p>
            <a:endParaRPr lang="en-US" dirty="0"/>
          </a:p>
        </p:txBody>
      </p:sp>
      <p:sp>
        <p:nvSpPr>
          <p:cNvPr id="10" name="Textplatzhalter 9"/>
          <p:cNvSpPr>
            <a:spLocks noGrp="1"/>
          </p:cNvSpPr>
          <p:nvPr>
            <p:ph type="body" sz="quarter" idx="36"/>
          </p:nvPr>
        </p:nvSpPr>
        <p:spPr/>
        <p:txBody>
          <a:bodyPr/>
          <a:lstStyle/>
          <a:p>
            <a:endParaRPr lang="en-US" dirty="0"/>
          </a:p>
        </p:txBody>
      </p:sp>
    </p:spTree>
    <p:extLst>
      <p:ext uri="{BB962C8B-B14F-4D97-AF65-F5344CB8AC3E}">
        <p14:creationId xmlns:p14="http://schemas.microsoft.com/office/powerpoint/2010/main" val="331295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16CB417-DE61-4D30-BEC6-DBCC888477EF}"/>
              </a:ext>
            </a:extLst>
          </p:cNvPr>
          <p:cNvSpPr>
            <a:spLocks noGrp="1"/>
          </p:cNvSpPr>
          <p:nvPr>
            <p:ph type="ctrTitle"/>
          </p:nvPr>
        </p:nvSpPr>
        <p:spPr/>
        <p:txBody>
          <a:bodyPr>
            <a:normAutofit fontScale="90000"/>
          </a:bodyPr>
          <a:lstStyle/>
          <a:p>
            <a:r>
              <a:rPr lang="pl-PL" dirty="0"/>
              <a:t>Unit 1. </a:t>
            </a:r>
            <a:r>
              <a:rPr lang="en-US" dirty="0"/>
              <a:t>Acquire theoretical basic knowledge about curve elements in wooden boats</a:t>
            </a:r>
            <a:endParaRPr lang="pl-PL" dirty="0"/>
          </a:p>
        </p:txBody>
      </p:sp>
      <p:sp>
        <p:nvSpPr>
          <p:cNvPr id="3" name="Podtytuł 2">
            <a:extLst>
              <a:ext uri="{FF2B5EF4-FFF2-40B4-BE49-F238E27FC236}">
                <a16:creationId xmlns:a16="http://schemas.microsoft.com/office/drawing/2014/main" id="{A14F665B-2206-4502-B5BC-2532D4E2516B}"/>
              </a:ext>
            </a:extLst>
          </p:cNvPr>
          <p:cNvSpPr>
            <a:spLocks noGrp="1"/>
          </p:cNvSpPr>
          <p:nvPr>
            <p:ph type="subTitle" idx="1"/>
          </p:nvPr>
        </p:nvSpPr>
        <p:spPr/>
        <p:txBody>
          <a:bodyPr/>
          <a:lstStyle/>
          <a:p>
            <a:r>
              <a:rPr lang="pl-PL" dirty="0"/>
              <a:t>3 </a:t>
            </a:r>
            <a:r>
              <a:rPr lang="pl-PL" dirty="0" err="1"/>
              <a:t>hours</a:t>
            </a:r>
            <a:endParaRPr lang="pl-PL" dirty="0"/>
          </a:p>
        </p:txBody>
      </p:sp>
      <p:pic>
        <p:nvPicPr>
          <p:cNvPr id="5" name="Dźwięk 4">
            <a:hlinkClick r:id="" action="ppaction://media"/>
            <a:extLst>
              <a:ext uri="{FF2B5EF4-FFF2-40B4-BE49-F238E27FC236}">
                <a16:creationId xmlns:a16="http://schemas.microsoft.com/office/drawing/2014/main" id="{82978C5C-8FD4-47BA-89CD-456327744E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83600905"/>
      </p:ext>
    </p:extLst>
  </p:cSld>
  <p:clrMapOvr>
    <a:masterClrMapping/>
  </p:clrMapOvr>
  <mc:AlternateContent xmlns:mc="http://schemas.openxmlformats.org/markup-compatibility/2006" xmlns:p14="http://schemas.microsoft.com/office/powerpoint/2010/main">
    <mc:Choice Requires="p14">
      <p:transition spd="slow" p14:dur="2000" advTm="10246"/>
    </mc:Choice>
    <mc:Fallback xmlns="">
      <p:transition spd="slow" advTm="10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C796251-C169-4D35-B5A5-9859DE91B13F}"/>
              </a:ext>
            </a:extLst>
          </p:cNvPr>
          <p:cNvSpPr>
            <a:spLocks noGrp="1"/>
          </p:cNvSpPr>
          <p:nvPr>
            <p:ph type="title"/>
          </p:nvPr>
        </p:nvSpPr>
        <p:spPr>
          <a:xfrm>
            <a:off x="629841" y="457200"/>
            <a:ext cx="3697459" cy="1600200"/>
          </a:xfrm>
        </p:spPr>
        <p:txBody>
          <a:bodyPr anchor="t">
            <a:noAutofit/>
          </a:bodyPr>
          <a:lstStyle/>
          <a:p>
            <a:r>
              <a:rPr lang="pl-PL" sz="2400" b="1" dirty="0"/>
              <a:t>Single-</a:t>
            </a:r>
            <a:r>
              <a:rPr lang="pl-PL" sz="2400" b="1" dirty="0" err="1"/>
              <a:t>mast</a:t>
            </a:r>
            <a:r>
              <a:rPr lang="pl-PL" sz="2400" b="1" dirty="0"/>
              <a:t> </a:t>
            </a:r>
            <a:r>
              <a:rPr lang="pl-PL" sz="2400" b="1" dirty="0" err="1"/>
              <a:t>sailing</a:t>
            </a:r>
            <a:r>
              <a:rPr lang="pl-PL" sz="2400" b="1" dirty="0"/>
              <a:t> </a:t>
            </a:r>
            <a:r>
              <a:rPr lang="pl-PL" sz="2400" b="1" dirty="0" err="1"/>
              <a:t>yacht</a:t>
            </a:r>
            <a:r>
              <a:rPr lang="pl-PL" sz="2400" b="1" dirty="0"/>
              <a:t> </a:t>
            </a:r>
            <a:br>
              <a:rPr lang="pl-PL" sz="2400" b="1" dirty="0"/>
            </a:br>
            <a:r>
              <a:rPr lang="pl-PL" sz="2400" dirty="0"/>
              <a:t>a) </a:t>
            </a:r>
            <a:r>
              <a:rPr lang="pl-PL" sz="2400" dirty="0" err="1"/>
              <a:t>ballast</a:t>
            </a:r>
            <a:r>
              <a:rPr lang="pl-PL" sz="2400" dirty="0"/>
              <a:t> </a:t>
            </a:r>
            <a:r>
              <a:rPr lang="pl-PL" sz="2400" dirty="0" err="1"/>
              <a:t>sea</a:t>
            </a:r>
            <a:r>
              <a:rPr lang="pl-PL" sz="2400" dirty="0"/>
              <a:t> </a:t>
            </a:r>
            <a:r>
              <a:rPr lang="pl-PL" sz="2400" dirty="0" err="1"/>
              <a:t>yacht</a:t>
            </a:r>
            <a:r>
              <a:rPr lang="pl-PL" sz="2400" dirty="0"/>
              <a:t>, b) </a:t>
            </a:r>
            <a:r>
              <a:rPr lang="pl-PL" sz="2400" dirty="0" err="1"/>
              <a:t>daggerboard</a:t>
            </a:r>
            <a:r>
              <a:rPr lang="pl-PL" sz="2400" dirty="0"/>
              <a:t>, c) ket, d) </a:t>
            </a:r>
            <a:r>
              <a:rPr lang="pl-PL" sz="2400" dirty="0" err="1"/>
              <a:t>sloop</a:t>
            </a:r>
            <a:r>
              <a:rPr lang="pl-PL" sz="2400" dirty="0"/>
              <a:t>, e) </a:t>
            </a:r>
            <a:r>
              <a:rPr lang="pl-PL" sz="2400" dirty="0" err="1"/>
              <a:t>cutter</a:t>
            </a:r>
            <a:endParaRPr lang="pl-PL" sz="2400" dirty="0"/>
          </a:p>
        </p:txBody>
      </p:sp>
      <p:pic>
        <p:nvPicPr>
          <p:cNvPr id="6" name="Symbol zastępczy zawartości 5">
            <a:extLst>
              <a:ext uri="{FF2B5EF4-FFF2-40B4-BE49-F238E27FC236}">
                <a16:creationId xmlns:a16="http://schemas.microsoft.com/office/drawing/2014/main" id="{F4218CCB-99E1-4193-8478-8AF95113EB17}"/>
              </a:ext>
            </a:extLst>
          </p:cNvPr>
          <p:cNvPicPr>
            <a:picLocks noGrp="1" noChangeAspect="1"/>
          </p:cNvPicPr>
          <p:nvPr>
            <p:ph idx="1"/>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ackgroundRemoval t="1334" b="97575" l="9902" r="97663">
                        <a14:foregroundMark x1="7934" y1="52668" x2="24539" y2="53719"/>
                        <a14:foregroundMark x1="24539" y1="53719" x2="31304" y2="44584"/>
                        <a14:foregroundMark x1="31304" y1="44584" x2="44034" y2="38399"/>
                        <a14:foregroundMark x1="44034" y1="38399" x2="45941" y2="28577"/>
                        <a14:foregroundMark x1="45941" y1="28577" x2="37700" y2="8771"/>
                        <a14:foregroundMark x1="37700" y1="8771" x2="28413" y2="16734"/>
                        <a14:foregroundMark x1="28413" y1="16734" x2="26814" y2="26758"/>
                        <a14:foregroundMark x1="32472" y1="2466" x2="42497" y2="10307"/>
                        <a14:foregroundMark x1="42497" y1="10307" x2="42497" y2="20978"/>
                        <a14:foregroundMark x1="42497" y1="20978" x2="42497" y2="20978"/>
                        <a14:foregroundMark x1="71771" y1="42886" x2="73985" y2="47373"/>
                        <a14:foregroundMark x1="73001" y1="42361" x2="74477" y2="45028"/>
                        <a14:foregroundMark x1="73862" y1="42563" x2="74293" y2="48060"/>
                        <a14:foregroundMark x1="75646" y1="45877" x2="74293" y2="47736"/>
                        <a14:foregroundMark x1="13346" y1="35166" x2="15006" y2="37591"/>
                        <a14:foregroundMark x1="19311" y1="3597" x2="19311" y2="4931"/>
                        <a14:foregroundMark x1="29397" y1="5335" x2="17835" y2="25222"/>
                        <a14:foregroundMark x1="17835" y1="25222" x2="26876" y2="14066"/>
                        <a14:foregroundMark x1="26876" y1="14066" x2="30135" y2="2587"/>
                        <a14:foregroundMark x1="30135" y1="2587" x2="26814" y2="13662"/>
                        <a14:foregroundMark x1="26814" y1="13662" x2="24662" y2="3880"/>
                        <a14:foregroundMark x1="24662" y1="3880" x2="21402" y2="4770"/>
                        <a14:foregroundMark x1="40836" y1="1415" x2="34010" y2="1334"/>
                        <a14:foregroundMark x1="50369" y1="4285" x2="53383" y2="6710"/>
                        <a14:foregroundMark x1="54859" y1="4446" x2="54982" y2="14956"/>
                        <a14:foregroundMark x1="54982" y1="14956" x2="51599" y2="17057"/>
                        <a14:foregroundMark x1="81181" y1="10631" x2="79090" y2="19604"/>
                        <a14:foregroundMark x1="74293" y1="5740" x2="74170" y2="6427"/>
                        <a14:foregroundMark x1="84440" y1="26839" x2="85178" y2="27324"/>
                        <a14:foregroundMark x1="87823" y1="27930" x2="88315" y2="37833"/>
                        <a14:foregroundMark x1="88315" y1="37833" x2="88438" y2="34479"/>
                        <a14:foregroundMark x1="64514" y1="47171" x2="61316" y2="26839"/>
                        <a14:foregroundMark x1="61316" y1="26839" x2="59594" y2="25748"/>
                        <a14:foregroundMark x1="66421" y1="28779" x2="67343" y2="29871"/>
                        <a14:foregroundMark x1="60332" y1="21867" x2="60640" y2="22433"/>
                        <a14:foregroundMark x1="53936" y1="22716" x2="57196" y2="22555"/>
                        <a14:foregroundMark x1="59717" y1="20210" x2="65068" y2="24091"/>
                        <a14:foregroundMark x1="92312" y1="86540" x2="93173" y2="76314"/>
                        <a14:foregroundMark x1="93173" y1="76314" x2="78536" y2="72555"/>
                        <a14:foregroundMark x1="78536" y1="72555" x2="91943" y2="76960"/>
                        <a14:foregroundMark x1="91943" y1="76960" x2="68450" y2="89127"/>
                        <a14:foregroundMark x1="68450" y1="89127" x2="84379" y2="86378"/>
                        <a14:foregroundMark x1="84379" y1="86378" x2="67958" y2="88238"/>
                        <a14:foregroundMark x1="67958" y1="88238" x2="61132" y2="97575"/>
                        <a14:foregroundMark x1="61132" y1="97575" x2="59533" y2="87712"/>
                        <a14:foregroundMark x1="59533" y1="87712" x2="41267" y2="87833"/>
                        <a14:foregroundMark x1="41267" y1="87833" x2="68081" y2="84398"/>
                        <a14:foregroundMark x1="96740" y1="81164" x2="97663" y2="83145"/>
                        <a14:foregroundMark x1="89791" y1="71019" x2="93358" y2="74818"/>
                        <a14:foregroundMark x1="59287" y1="94260" x2="58979" y2="95918"/>
                        <a14:foregroundMark x1="54674" y1="96403" x2="59164" y2="96039"/>
                        <a14:foregroundMark x1="53813" y1="90744" x2="56335" y2="87510"/>
                        <a14:foregroundMark x1="34932" y1="71019" x2="40713" y2="72959"/>
                        <a14:foregroundMark x1="35978" y1="70614" x2="42497" y2="73080"/>
                        <a14:foregroundMark x1="34748" y1="71584" x2="45203" y2="74899"/>
                        <a14:foregroundMark x1="28844" y1="62328" x2="36285" y2="61237"/>
                        <a14:foregroundMark x1="30443" y1="63864" x2="34625" y2="60348"/>
                        <a14:foregroundMark x1="29889" y1="63015" x2="32103" y2="61520"/>
                        <a14:foregroundMark x1="87085" y1="86257" x2="85916" y2="84964"/>
                      </a14:backgroundRemoval>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572000" y="457200"/>
            <a:ext cx="4109070" cy="6250777"/>
          </a:xfrm>
        </p:spPr>
      </p:pic>
      <p:sp>
        <p:nvSpPr>
          <p:cNvPr id="4" name="Symbol zastępczy tekstu 3">
            <a:extLst>
              <a:ext uri="{FF2B5EF4-FFF2-40B4-BE49-F238E27FC236}">
                <a16:creationId xmlns:a16="http://schemas.microsoft.com/office/drawing/2014/main" id="{EC7FB8A4-CAE8-4730-8297-163F09CDF62F}"/>
              </a:ext>
            </a:extLst>
          </p:cNvPr>
          <p:cNvSpPr>
            <a:spLocks noGrp="1"/>
          </p:cNvSpPr>
          <p:nvPr>
            <p:ph type="body" sz="half" idx="2"/>
          </p:nvPr>
        </p:nvSpPr>
        <p:spPr>
          <a:xfrm>
            <a:off x="629841" y="2057400"/>
            <a:ext cx="3465641" cy="4343400"/>
          </a:xfrm>
        </p:spPr>
        <p:txBody>
          <a:bodyPr>
            <a:normAutofit fontScale="85000" lnSpcReduction="20000"/>
          </a:bodyPr>
          <a:lstStyle/>
          <a:p>
            <a:pPr algn="just">
              <a:lnSpc>
                <a:spcPct val="120000"/>
              </a:lnSpc>
            </a:pPr>
            <a:r>
              <a:rPr lang="pl-PL" sz="2400" i="1" dirty="0"/>
              <a:t>1 - </a:t>
            </a:r>
            <a:r>
              <a:rPr lang="pl-PL" sz="2400" i="1" dirty="0" err="1"/>
              <a:t>hull</a:t>
            </a:r>
            <a:r>
              <a:rPr lang="pl-PL" sz="2400" i="1" dirty="0"/>
              <a:t>, 2 - </a:t>
            </a:r>
            <a:r>
              <a:rPr lang="pl-PL" sz="2400" i="1" dirty="0" err="1"/>
              <a:t>ballast</a:t>
            </a:r>
            <a:r>
              <a:rPr lang="pl-PL" sz="2400" i="1" dirty="0"/>
              <a:t> fin, 3 - </a:t>
            </a:r>
            <a:r>
              <a:rPr lang="pl-PL" sz="2400" i="1" dirty="0" err="1"/>
              <a:t>rudder</a:t>
            </a:r>
            <a:r>
              <a:rPr lang="pl-PL" sz="2400" i="1" dirty="0"/>
              <a:t>, 4 - deck, 5 - </a:t>
            </a:r>
            <a:r>
              <a:rPr lang="pl-PL" sz="2400" i="1" dirty="0" err="1"/>
              <a:t>superstructure</a:t>
            </a:r>
            <a:r>
              <a:rPr lang="pl-PL" sz="2400" i="1" dirty="0"/>
              <a:t>, 6 - cockpit, 7 - </a:t>
            </a:r>
            <a:r>
              <a:rPr lang="pl-PL" sz="2400" i="1" dirty="0" err="1"/>
              <a:t>tiller</a:t>
            </a:r>
            <a:r>
              <a:rPr lang="pl-PL" sz="2400" i="1" dirty="0"/>
              <a:t>, 8 - </a:t>
            </a:r>
            <a:r>
              <a:rPr lang="pl-PL" sz="2400" i="1" dirty="0" err="1"/>
              <a:t>mainsail</a:t>
            </a:r>
            <a:r>
              <a:rPr lang="pl-PL" sz="2400" i="1" dirty="0"/>
              <a:t> </a:t>
            </a:r>
            <a:r>
              <a:rPr lang="pl-PL" sz="2400" i="1" dirty="0" err="1"/>
              <a:t>guide</a:t>
            </a:r>
            <a:r>
              <a:rPr lang="pl-PL" sz="2400" i="1" dirty="0"/>
              <a:t>, 9 - </a:t>
            </a:r>
            <a:r>
              <a:rPr lang="pl-PL" sz="2400" i="1" dirty="0" err="1"/>
              <a:t>breakwater</a:t>
            </a:r>
            <a:r>
              <a:rPr lang="pl-PL" sz="2400" i="1" dirty="0"/>
              <a:t>, 10 - </a:t>
            </a:r>
            <a:r>
              <a:rPr lang="pl-PL" sz="2400" i="1" dirty="0" err="1"/>
              <a:t>mast</a:t>
            </a:r>
            <a:r>
              <a:rPr lang="pl-PL" sz="2400" i="1" dirty="0"/>
              <a:t>, 11 - </a:t>
            </a:r>
            <a:r>
              <a:rPr lang="pl-PL" sz="2400" i="1" dirty="0" err="1"/>
              <a:t>spreader</a:t>
            </a:r>
            <a:r>
              <a:rPr lang="pl-PL" sz="2400" i="1" dirty="0"/>
              <a:t>, 12 - </a:t>
            </a:r>
            <a:r>
              <a:rPr lang="pl-PL" sz="2400" i="1" dirty="0" err="1"/>
              <a:t>mast</a:t>
            </a:r>
            <a:r>
              <a:rPr lang="pl-PL" sz="2400" i="1" dirty="0"/>
              <a:t> </a:t>
            </a:r>
            <a:r>
              <a:rPr lang="pl-PL" sz="2400" i="1" dirty="0" err="1"/>
              <a:t>pillar</a:t>
            </a:r>
            <a:r>
              <a:rPr lang="pl-PL" sz="2400" i="1" dirty="0"/>
              <a:t>, 13 - stenga, 14 --- </a:t>
            </a:r>
            <a:r>
              <a:rPr lang="pl-PL" sz="2400" i="1" dirty="0" err="1"/>
              <a:t>masthead</a:t>
            </a:r>
            <a:r>
              <a:rPr lang="pl-PL" sz="2400" i="1" dirty="0"/>
              <a:t>, 15 - </a:t>
            </a:r>
            <a:r>
              <a:rPr lang="pl-PL" sz="2400" i="1" dirty="0" err="1"/>
              <a:t>stays</a:t>
            </a:r>
            <a:r>
              <a:rPr lang="pl-PL" sz="2400" i="1" dirty="0"/>
              <a:t>, 16 - </a:t>
            </a:r>
            <a:r>
              <a:rPr lang="pl-PL" sz="2400" i="1" dirty="0" err="1"/>
              <a:t>twigs</a:t>
            </a:r>
            <a:r>
              <a:rPr lang="pl-PL" sz="2400" i="1" dirty="0"/>
              <a:t>, 17 - </a:t>
            </a:r>
            <a:r>
              <a:rPr lang="pl-PL" sz="2400" i="1" dirty="0" err="1"/>
              <a:t>topwings</a:t>
            </a:r>
            <a:r>
              <a:rPr lang="pl-PL" sz="2400" i="1" dirty="0"/>
              <a:t>, 18 - </a:t>
            </a:r>
            <a:r>
              <a:rPr lang="pl-PL" sz="2400" i="1" dirty="0" err="1"/>
              <a:t>achterstag</a:t>
            </a:r>
            <a:r>
              <a:rPr lang="pl-PL" sz="2400" i="1" dirty="0"/>
              <a:t>, 19 - </a:t>
            </a:r>
            <a:r>
              <a:rPr lang="pl-PL" sz="2400" i="1" dirty="0" err="1"/>
              <a:t>jib</a:t>
            </a:r>
            <a:r>
              <a:rPr lang="pl-PL" sz="2400" i="1" dirty="0"/>
              <a:t> (</a:t>
            </a:r>
            <a:r>
              <a:rPr lang="pl-PL" sz="2400" i="1" dirty="0" err="1"/>
              <a:t>jib</a:t>
            </a:r>
            <a:r>
              <a:rPr lang="pl-PL" sz="2400" i="1" dirty="0"/>
              <a:t>), 20 - </a:t>
            </a:r>
            <a:r>
              <a:rPr lang="pl-PL" sz="2400" i="1" dirty="0" err="1"/>
              <a:t>mainsail</a:t>
            </a:r>
            <a:r>
              <a:rPr lang="pl-PL" sz="2400" i="1" dirty="0"/>
              <a:t> (</a:t>
            </a:r>
            <a:r>
              <a:rPr lang="pl-PL" sz="2400" i="1" dirty="0" err="1"/>
              <a:t>mainsail</a:t>
            </a:r>
            <a:r>
              <a:rPr lang="pl-PL" sz="2400" i="1" dirty="0"/>
              <a:t>), 21 - </a:t>
            </a:r>
            <a:r>
              <a:rPr lang="pl-PL" sz="2400" i="1" dirty="0" err="1"/>
              <a:t>mainsail</a:t>
            </a:r>
            <a:r>
              <a:rPr lang="pl-PL" sz="2400" i="1" dirty="0"/>
              <a:t> </a:t>
            </a:r>
            <a:r>
              <a:rPr lang="pl-PL" sz="2400" i="1" dirty="0" err="1"/>
              <a:t>sheet</a:t>
            </a:r>
            <a:r>
              <a:rPr lang="pl-PL" sz="2400" i="1" dirty="0"/>
              <a:t>, 22 - </a:t>
            </a:r>
            <a:r>
              <a:rPr lang="pl-PL" sz="2400" i="1" dirty="0" err="1"/>
              <a:t>jib</a:t>
            </a:r>
            <a:r>
              <a:rPr lang="pl-PL" sz="2400" i="1" dirty="0"/>
              <a:t> </a:t>
            </a:r>
            <a:r>
              <a:rPr lang="pl-PL" sz="2400" i="1" dirty="0" err="1"/>
              <a:t>sheet</a:t>
            </a:r>
            <a:r>
              <a:rPr lang="pl-PL" sz="2400" i="1" dirty="0"/>
              <a:t>, 23 - </a:t>
            </a:r>
            <a:r>
              <a:rPr lang="pl-PL" sz="2400" i="1" dirty="0" err="1"/>
              <a:t>kips</a:t>
            </a:r>
            <a:r>
              <a:rPr lang="pl-PL" sz="2400" i="1" dirty="0"/>
              <a:t>, 24 </a:t>
            </a:r>
            <a:r>
              <a:rPr lang="pl-PL" sz="2400" i="1" dirty="0" err="1"/>
              <a:t>sword</a:t>
            </a:r>
            <a:r>
              <a:rPr lang="pl-PL" sz="2400" i="1" dirty="0"/>
              <a:t> </a:t>
            </a:r>
            <a:r>
              <a:rPr lang="pl-PL" sz="2400" i="1" dirty="0" err="1"/>
              <a:t>chest</a:t>
            </a:r>
            <a:r>
              <a:rPr lang="pl-PL" sz="2400" i="1" dirty="0"/>
              <a:t>, 25 - </a:t>
            </a:r>
            <a:r>
              <a:rPr lang="pl-PL" sz="2400" i="1" dirty="0" err="1"/>
              <a:t>sword</a:t>
            </a:r>
            <a:r>
              <a:rPr lang="pl-PL" sz="2400" i="1" dirty="0"/>
              <a:t> and 26 - </a:t>
            </a:r>
            <a:r>
              <a:rPr lang="pl-PL" sz="2400" i="1" dirty="0" err="1"/>
              <a:t>tiller</a:t>
            </a:r>
            <a:r>
              <a:rPr lang="pl-PL" sz="2400" i="1" dirty="0"/>
              <a:t> </a:t>
            </a:r>
            <a:r>
              <a:rPr lang="pl-PL" sz="2400" i="1" dirty="0" err="1"/>
              <a:t>extension</a:t>
            </a:r>
            <a:r>
              <a:rPr lang="pl-PL" sz="2400" i="1" dirty="0"/>
              <a:t>.</a:t>
            </a:r>
          </a:p>
        </p:txBody>
      </p:sp>
      <p:pic>
        <p:nvPicPr>
          <p:cNvPr id="3" name="Dźwięk 2">
            <a:hlinkClick r:id="" action="ppaction://media"/>
            <a:extLst>
              <a:ext uri="{FF2B5EF4-FFF2-40B4-BE49-F238E27FC236}">
                <a16:creationId xmlns:a16="http://schemas.microsoft.com/office/drawing/2014/main" id="{82F5D7E3-A27E-4A9D-A70B-8CB0FAF2E9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17898988"/>
      </p:ext>
    </p:extLst>
  </p:cSld>
  <p:clrMapOvr>
    <a:masterClrMapping/>
  </p:clrMapOvr>
  <mc:AlternateContent xmlns:mc="http://schemas.openxmlformats.org/markup-compatibility/2006" xmlns:p14="http://schemas.microsoft.com/office/powerpoint/2010/main">
    <mc:Choice Requires="p14">
      <p:transition spd="slow" p14:dur="2000" advTm="94924"/>
    </mc:Choice>
    <mc:Fallback xmlns="">
      <p:transition spd="slow" advTm="94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3"/>
          </p:nvPr>
        </p:nvSpPr>
        <p:spPr>
          <a:xfrm>
            <a:off x="828674" y="1562573"/>
            <a:ext cx="3619757" cy="3847627"/>
          </a:xfrm>
        </p:spPr>
      </p:sp>
      <p:sp>
        <p:nvSpPr>
          <p:cNvPr id="3" name="Textplatzhalter 2"/>
          <p:cNvSpPr>
            <a:spLocks noGrp="1"/>
          </p:cNvSpPr>
          <p:nvPr>
            <p:ph type="body" sz="quarter" idx="16"/>
          </p:nvPr>
        </p:nvSpPr>
        <p:spPr/>
        <p:txBody>
          <a:bodyPr/>
          <a:lstStyle/>
          <a:p>
            <a:endParaRPr lang="de-DE" dirty="0"/>
          </a:p>
        </p:txBody>
      </p:sp>
      <p:sp>
        <p:nvSpPr>
          <p:cNvPr id="6" name="Bildplatzhalter 5"/>
          <p:cNvSpPr>
            <a:spLocks noGrp="1"/>
          </p:cNvSpPr>
          <p:nvPr>
            <p:ph type="pic" sz="quarter" idx="29"/>
          </p:nvPr>
        </p:nvSpPr>
        <p:spPr/>
      </p:sp>
      <p:sp>
        <p:nvSpPr>
          <p:cNvPr id="7" name="Bildplatzhalter 6"/>
          <p:cNvSpPr>
            <a:spLocks noGrp="1"/>
          </p:cNvSpPr>
          <p:nvPr>
            <p:ph type="pic" sz="quarter" idx="30"/>
          </p:nvPr>
        </p:nvSpPr>
        <p:spPr/>
      </p:sp>
      <p:sp>
        <p:nvSpPr>
          <p:cNvPr id="18" name="Foliennummernplatzhalter 17"/>
          <p:cNvSpPr>
            <a:spLocks noGrp="1"/>
          </p:cNvSpPr>
          <p:nvPr>
            <p:ph type="sldNum" sz="quarter" idx="12"/>
          </p:nvPr>
        </p:nvSpPr>
        <p:spPr/>
        <p:txBody>
          <a:bodyPr/>
          <a:lstStyle/>
          <a:p>
            <a:fld id="{190EBBCB-7115-4285-8105-BC97DB0CD32C}" type="slidenum">
              <a:rPr lang="de-DE" smtClean="0"/>
              <a:t>4</a:t>
            </a:fld>
            <a:endParaRPr lang="de-DE"/>
          </a:p>
        </p:txBody>
      </p:sp>
      <p:sp>
        <p:nvSpPr>
          <p:cNvPr id="16" name="Textplatzhalter 15"/>
          <p:cNvSpPr>
            <a:spLocks noGrp="1"/>
          </p:cNvSpPr>
          <p:nvPr>
            <p:ph type="body" sz="quarter" idx="31"/>
          </p:nvPr>
        </p:nvSpPr>
        <p:spPr/>
        <p:txBody>
          <a:bodyPr/>
          <a:lstStyle/>
          <a:p>
            <a:r>
              <a:rPr lang="en-US" dirty="0"/>
              <a:t>Bending</a:t>
            </a:r>
            <a:endParaRPr lang="de-DE" dirty="0"/>
          </a:p>
        </p:txBody>
      </p:sp>
      <p:sp>
        <p:nvSpPr>
          <p:cNvPr id="17" name="Textplatzhalter 16"/>
          <p:cNvSpPr>
            <a:spLocks noGrp="1"/>
          </p:cNvSpPr>
          <p:nvPr>
            <p:ph type="body" sz="quarter" idx="32"/>
          </p:nvPr>
        </p:nvSpPr>
        <p:spPr/>
        <p:txBody>
          <a:bodyPr/>
          <a:lstStyle/>
          <a:p>
            <a:endParaRPr lang="de-DE" dirty="0"/>
          </a:p>
        </p:txBody>
      </p:sp>
      <p:sp>
        <p:nvSpPr>
          <p:cNvPr id="5" name="Textplatzhalter 4"/>
          <p:cNvSpPr>
            <a:spLocks noGrp="1"/>
          </p:cNvSpPr>
          <p:nvPr>
            <p:ph type="body" sz="quarter" idx="19"/>
          </p:nvPr>
        </p:nvSpPr>
        <p:spPr/>
        <p:txBody>
          <a:bodyPr/>
          <a:lstStyle/>
          <a:p>
            <a:endParaRPr lang="de-DE" dirty="0"/>
          </a:p>
        </p:txBody>
      </p:sp>
      <p:sp>
        <p:nvSpPr>
          <p:cNvPr id="4" name="Textplatzhalter 3"/>
          <p:cNvSpPr>
            <a:spLocks noGrp="1"/>
          </p:cNvSpPr>
          <p:nvPr>
            <p:ph type="body" sz="quarter" idx="17"/>
          </p:nvPr>
        </p:nvSpPr>
        <p:spPr/>
        <p:txBody>
          <a:bodyPr/>
          <a:lstStyle/>
          <a:p>
            <a:r>
              <a:rPr lang="en-US" b="1" dirty="0"/>
              <a:t>Bending of a beam </a:t>
            </a:r>
            <a:r>
              <a:rPr lang="en-US" dirty="0"/>
              <a:t>is a deformation of a beam subjected to the action of two pairs of forces with equal moments, but in opposite directions.</a:t>
            </a:r>
            <a:endParaRPr lang="pl-PL" dirty="0"/>
          </a:p>
          <a:p>
            <a:r>
              <a:rPr lang="en-US" b="1" dirty="0"/>
              <a:t>Before bending</a:t>
            </a:r>
            <a:r>
              <a:rPr lang="en-US" dirty="0"/>
              <a:t>, the forces should be parallel, perpendicular to the tangent. </a:t>
            </a:r>
            <a:endParaRPr lang="de-DE" dirty="0"/>
          </a:p>
        </p:txBody>
      </p:sp>
      <p:sp>
        <p:nvSpPr>
          <p:cNvPr id="11" name="Łuk 10">
            <a:extLst>
              <a:ext uri="{FF2B5EF4-FFF2-40B4-BE49-F238E27FC236}">
                <a16:creationId xmlns:a16="http://schemas.microsoft.com/office/drawing/2014/main" id="{9E3FDA96-7B2B-4A6D-8E17-A587F8A33203}"/>
              </a:ext>
            </a:extLst>
          </p:cNvPr>
          <p:cNvSpPr/>
          <p:nvPr/>
        </p:nvSpPr>
        <p:spPr>
          <a:xfrm>
            <a:off x="977109" y="3251200"/>
            <a:ext cx="3352800" cy="717153"/>
          </a:xfrm>
          <a:prstGeom prst="arc">
            <a:avLst>
              <a:gd name="adj1" fmla="val 11102973"/>
              <a:gd name="adj2" fmla="val 213843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900"/>
          </a:p>
        </p:txBody>
      </p:sp>
      <p:sp>
        <p:nvSpPr>
          <p:cNvPr id="12" name="Łuk 11">
            <a:extLst>
              <a:ext uri="{FF2B5EF4-FFF2-40B4-BE49-F238E27FC236}">
                <a16:creationId xmlns:a16="http://schemas.microsoft.com/office/drawing/2014/main" id="{96E57EEC-8355-4C9A-A497-2CD86CB2CE3E}"/>
              </a:ext>
            </a:extLst>
          </p:cNvPr>
          <p:cNvSpPr/>
          <p:nvPr/>
        </p:nvSpPr>
        <p:spPr>
          <a:xfrm>
            <a:off x="977109" y="3429000"/>
            <a:ext cx="3352800" cy="717153"/>
          </a:xfrm>
          <a:prstGeom prst="arc">
            <a:avLst>
              <a:gd name="adj1" fmla="val 11187334"/>
              <a:gd name="adj2" fmla="val 2127389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900"/>
          </a:p>
        </p:txBody>
      </p:sp>
      <p:cxnSp>
        <p:nvCxnSpPr>
          <p:cNvPr id="13" name="Łącznik prosty 12">
            <a:extLst>
              <a:ext uri="{FF2B5EF4-FFF2-40B4-BE49-F238E27FC236}">
                <a16:creationId xmlns:a16="http://schemas.microsoft.com/office/drawing/2014/main" id="{1E44BA5B-8BD9-42F7-911A-35B4744F96F3}"/>
              </a:ext>
            </a:extLst>
          </p:cNvPr>
          <p:cNvCxnSpPr>
            <a:cxnSpLocks/>
            <a:endCxn id="11" idx="0"/>
          </p:cNvCxnSpPr>
          <p:nvPr/>
        </p:nvCxnSpPr>
        <p:spPr>
          <a:xfrm flipH="1" flipV="1">
            <a:off x="1104107" y="3472871"/>
            <a:ext cx="69218" cy="1516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305B7797-1685-4B87-BAD5-8E3D915340F5}"/>
              </a:ext>
            </a:extLst>
          </p:cNvPr>
          <p:cNvCxnSpPr>
            <a:cxnSpLocks/>
            <a:stCxn id="12" idx="2"/>
            <a:endCxn id="11" idx="2"/>
          </p:cNvCxnSpPr>
          <p:nvPr/>
        </p:nvCxnSpPr>
        <p:spPr>
          <a:xfrm flipV="1">
            <a:off x="4185205" y="3508723"/>
            <a:ext cx="76755" cy="1331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Łącznik prosty ze strzałką 14">
            <a:extLst>
              <a:ext uri="{FF2B5EF4-FFF2-40B4-BE49-F238E27FC236}">
                <a16:creationId xmlns:a16="http://schemas.microsoft.com/office/drawing/2014/main" id="{85DB6553-CFA0-47BE-988E-48EE7E3B2A06}"/>
              </a:ext>
            </a:extLst>
          </p:cNvPr>
          <p:cNvCxnSpPr>
            <a:cxnSpLocks/>
          </p:cNvCxnSpPr>
          <p:nvPr/>
        </p:nvCxnSpPr>
        <p:spPr>
          <a:xfrm flipH="1">
            <a:off x="3988039" y="3043436"/>
            <a:ext cx="99483" cy="3585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a:extLst>
              <a:ext uri="{FF2B5EF4-FFF2-40B4-BE49-F238E27FC236}">
                <a16:creationId xmlns:a16="http://schemas.microsoft.com/office/drawing/2014/main" id="{57E114C9-BC12-42DC-957C-9C25058DC2CB}"/>
              </a:ext>
            </a:extLst>
          </p:cNvPr>
          <p:cNvCxnSpPr>
            <a:cxnSpLocks/>
          </p:cNvCxnSpPr>
          <p:nvPr/>
        </p:nvCxnSpPr>
        <p:spPr>
          <a:xfrm>
            <a:off x="1339059" y="3070424"/>
            <a:ext cx="61384" cy="304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Łącznik prosty ze strzałką 19">
            <a:extLst>
              <a:ext uri="{FF2B5EF4-FFF2-40B4-BE49-F238E27FC236}">
                <a16:creationId xmlns:a16="http://schemas.microsoft.com/office/drawing/2014/main" id="{0EDBAC15-8FC4-4930-8516-E8EE3EC5CC70}"/>
              </a:ext>
            </a:extLst>
          </p:cNvPr>
          <p:cNvCxnSpPr>
            <a:cxnSpLocks/>
          </p:cNvCxnSpPr>
          <p:nvPr/>
        </p:nvCxnSpPr>
        <p:spPr>
          <a:xfrm flipH="1" flipV="1">
            <a:off x="1767683" y="3492403"/>
            <a:ext cx="35369" cy="295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Łącznik prosty ze strzałką 20">
            <a:extLst>
              <a:ext uri="{FF2B5EF4-FFF2-40B4-BE49-F238E27FC236}">
                <a16:creationId xmlns:a16="http://schemas.microsoft.com/office/drawing/2014/main" id="{5A7FB878-0A54-4333-8B73-D0FBEAADAC3F}"/>
              </a:ext>
            </a:extLst>
          </p:cNvPr>
          <p:cNvCxnSpPr>
            <a:cxnSpLocks/>
          </p:cNvCxnSpPr>
          <p:nvPr/>
        </p:nvCxnSpPr>
        <p:spPr>
          <a:xfrm flipV="1">
            <a:off x="3577434" y="3492402"/>
            <a:ext cx="47623" cy="295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pole tekstowe 21">
            <a:extLst>
              <a:ext uri="{FF2B5EF4-FFF2-40B4-BE49-F238E27FC236}">
                <a16:creationId xmlns:a16="http://schemas.microsoft.com/office/drawing/2014/main" id="{751E8AAD-E287-4C50-A448-9B2428C5412B}"/>
              </a:ext>
            </a:extLst>
          </p:cNvPr>
          <p:cNvSpPr txBox="1"/>
          <p:nvPr/>
        </p:nvSpPr>
        <p:spPr>
          <a:xfrm>
            <a:off x="1379371" y="3073400"/>
            <a:ext cx="237566" cy="230832"/>
          </a:xfrm>
          <a:prstGeom prst="rect">
            <a:avLst/>
          </a:prstGeom>
          <a:noFill/>
        </p:spPr>
        <p:txBody>
          <a:bodyPr wrap="none" rtlCol="0">
            <a:spAutoFit/>
          </a:bodyPr>
          <a:lstStyle/>
          <a:p>
            <a:r>
              <a:rPr lang="pl-PL" sz="900" i="1" dirty="0"/>
              <a:t>F</a:t>
            </a:r>
          </a:p>
        </p:txBody>
      </p:sp>
      <p:sp>
        <p:nvSpPr>
          <p:cNvPr id="23" name="pole tekstowe 22">
            <a:extLst>
              <a:ext uri="{FF2B5EF4-FFF2-40B4-BE49-F238E27FC236}">
                <a16:creationId xmlns:a16="http://schemas.microsoft.com/office/drawing/2014/main" id="{275452FD-8F95-46AD-8B88-675C8D39484B}"/>
              </a:ext>
            </a:extLst>
          </p:cNvPr>
          <p:cNvSpPr txBox="1"/>
          <p:nvPr/>
        </p:nvSpPr>
        <p:spPr>
          <a:xfrm>
            <a:off x="1839035" y="3503751"/>
            <a:ext cx="237566" cy="230832"/>
          </a:xfrm>
          <a:prstGeom prst="rect">
            <a:avLst/>
          </a:prstGeom>
          <a:noFill/>
        </p:spPr>
        <p:txBody>
          <a:bodyPr wrap="none" rtlCol="0">
            <a:spAutoFit/>
          </a:bodyPr>
          <a:lstStyle/>
          <a:p>
            <a:r>
              <a:rPr lang="pl-PL" sz="900" i="1" dirty="0"/>
              <a:t>F</a:t>
            </a:r>
          </a:p>
        </p:txBody>
      </p:sp>
      <p:sp>
        <p:nvSpPr>
          <p:cNvPr id="24" name="pole tekstowe 23">
            <a:extLst>
              <a:ext uri="{FF2B5EF4-FFF2-40B4-BE49-F238E27FC236}">
                <a16:creationId xmlns:a16="http://schemas.microsoft.com/office/drawing/2014/main" id="{19A5E072-55BA-426A-8CB7-B4A0FBE19CF2}"/>
              </a:ext>
            </a:extLst>
          </p:cNvPr>
          <p:cNvSpPr txBox="1"/>
          <p:nvPr/>
        </p:nvSpPr>
        <p:spPr>
          <a:xfrm>
            <a:off x="3372174" y="3506123"/>
            <a:ext cx="237566" cy="230832"/>
          </a:xfrm>
          <a:prstGeom prst="rect">
            <a:avLst/>
          </a:prstGeom>
          <a:noFill/>
        </p:spPr>
        <p:txBody>
          <a:bodyPr wrap="none" rtlCol="0">
            <a:spAutoFit/>
          </a:bodyPr>
          <a:lstStyle/>
          <a:p>
            <a:r>
              <a:rPr lang="pl-PL" sz="900" i="1" dirty="0"/>
              <a:t>F</a:t>
            </a:r>
          </a:p>
        </p:txBody>
      </p:sp>
      <p:sp>
        <p:nvSpPr>
          <p:cNvPr id="25" name="pole tekstowe 24">
            <a:extLst>
              <a:ext uri="{FF2B5EF4-FFF2-40B4-BE49-F238E27FC236}">
                <a16:creationId xmlns:a16="http://schemas.microsoft.com/office/drawing/2014/main" id="{CAFFDCF7-C8BB-4EA0-9C68-2389E1CC537C}"/>
              </a:ext>
            </a:extLst>
          </p:cNvPr>
          <p:cNvSpPr txBox="1"/>
          <p:nvPr/>
        </p:nvSpPr>
        <p:spPr>
          <a:xfrm>
            <a:off x="3868503" y="3117652"/>
            <a:ext cx="237566" cy="230832"/>
          </a:xfrm>
          <a:prstGeom prst="rect">
            <a:avLst/>
          </a:prstGeom>
          <a:noFill/>
        </p:spPr>
        <p:txBody>
          <a:bodyPr wrap="none" rtlCol="0">
            <a:spAutoFit/>
          </a:bodyPr>
          <a:lstStyle/>
          <a:p>
            <a:r>
              <a:rPr lang="pl-PL" sz="900" i="1" dirty="0"/>
              <a:t>F</a:t>
            </a:r>
          </a:p>
        </p:txBody>
      </p:sp>
      <p:pic>
        <p:nvPicPr>
          <p:cNvPr id="8" name="Dźwięk 7">
            <a:hlinkClick r:id="" action="ppaction://media"/>
            <a:extLst>
              <a:ext uri="{FF2B5EF4-FFF2-40B4-BE49-F238E27FC236}">
                <a16:creationId xmlns:a16="http://schemas.microsoft.com/office/drawing/2014/main" id="{9A42AD17-6FCE-428E-B53E-44ADC814D7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36078526"/>
      </p:ext>
    </p:extLst>
  </p:cSld>
  <p:clrMapOvr>
    <a:masterClrMapping/>
  </p:clrMapOvr>
  <mc:AlternateContent xmlns:mc="http://schemas.openxmlformats.org/markup-compatibility/2006" xmlns:p14="http://schemas.microsoft.com/office/powerpoint/2010/main">
    <mc:Choice Requires="p14">
      <p:transition spd="slow" p14:dur="2000" advTm="66022"/>
    </mc:Choice>
    <mc:Fallback xmlns="">
      <p:transition spd="slow" advTm="6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3"/>
          </p:nvPr>
        </p:nvSpPr>
        <p:spPr/>
      </p:sp>
      <p:sp>
        <p:nvSpPr>
          <p:cNvPr id="3" name="Textplatzhalter 2"/>
          <p:cNvSpPr>
            <a:spLocks noGrp="1"/>
          </p:cNvSpPr>
          <p:nvPr>
            <p:ph type="body" sz="quarter" idx="16"/>
          </p:nvPr>
        </p:nvSpPr>
        <p:spPr/>
        <p:txBody>
          <a:bodyPr/>
          <a:lstStyle/>
          <a:p>
            <a:endParaRPr lang="de-DE" dirty="0"/>
          </a:p>
        </p:txBody>
      </p:sp>
      <p:sp>
        <p:nvSpPr>
          <p:cNvPr id="6" name="Bildplatzhalter 5"/>
          <p:cNvSpPr>
            <a:spLocks noGrp="1"/>
          </p:cNvSpPr>
          <p:nvPr>
            <p:ph type="pic" sz="quarter" idx="29"/>
          </p:nvPr>
        </p:nvSpPr>
        <p:spPr/>
      </p:sp>
      <p:sp>
        <p:nvSpPr>
          <p:cNvPr id="7" name="Bildplatzhalter 6"/>
          <p:cNvSpPr>
            <a:spLocks noGrp="1"/>
          </p:cNvSpPr>
          <p:nvPr>
            <p:ph type="pic" sz="quarter" idx="30"/>
          </p:nvPr>
        </p:nvSpPr>
        <p:spPr/>
      </p:sp>
      <p:sp>
        <p:nvSpPr>
          <p:cNvPr id="18" name="Foliennummernplatzhalter 17"/>
          <p:cNvSpPr>
            <a:spLocks noGrp="1"/>
          </p:cNvSpPr>
          <p:nvPr>
            <p:ph type="sldNum" sz="quarter" idx="12"/>
          </p:nvPr>
        </p:nvSpPr>
        <p:spPr/>
        <p:txBody>
          <a:bodyPr/>
          <a:lstStyle/>
          <a:p>
            <a:fld id="{190EBBCB-7115-4285-8105-BC97DB0CD32C}" type="slidenum">
              <a:rPr lang="de-DE" smtClean="0"/>
              <a:t>5</a:t>
            </a:fld>
            <a:endParaRPr lang="de-DE"/>
          </a:p>
        </p:txBody>
      </p:sp>
      <p:sp>
        <p:nvSpPr>
          <p:cNvPr id="16" name="Textplatzhalter 15"/>
          <p:cNvSpPr>
            <a:spLocks noGrp="1"/>
          </p:cNvSpPr>
          <p:nvPr>
            <p:ph type="body" sz="quarter" idx="31"/>
          </p:nvPr>
        </p:nvSpPr>
        <p:spPr/>
        <p:txBody>
          <a:bodyPr/>
          <a:lstStyle/>
          <a:p>
            <a:r>
              <a:rPr lang="de-DE" dirty="0" err="1"/>
              <a:t>Bending</a:t>
            </a:r>
            <a:r>
              <a:rPr lang="de-DE" dirty="0"/>
              <a:t> </a:t>
            </a:r>
            <a:r>
              <a:rPr lang="de-DE" dirty="0" err="1"/>
              <a:t>moment</a:t>
            </a:r>
            <a:endParaRPr lang="de-DE" dirty="0"/>
          </a:p>
        </p:txBody>
      </p:sp>
      <p:sp>
        <p:nvSpPr>
          <p:cNvPr id="17" name="Textplatzhalter 16"/>
          <p:cNvSpPr>
            <a:spLocks noGrp="1"/>
          </p:cNvSpPr>
          <p:nvPr>
            <p:ph type="body" sz="quarter" idx="32"/>
          </p:nvPr>
        </p:nvSpPr>
        <p:spPr/>
        <p:txBody>
          <a:bodyPr/>
          <a:lstStyle/>
          <a:p>
            <a:endParaRPr lang="de-DE" dirty="0"/>
          </a:p>
        </p:txBody>
      </p:sp>
      <p:sp>
        <p:nvSpPr>
          <p:cNvPr id="5" name="Textplatzhalter 4"/>
          <p:cNvSpPr>
            <a:spLocks noGrp="1"/>
          </p:cNvSpPr>
          <p:nvPr>
            <p:ph type="body" sz="quarter" idx="19"/>
          </p:nvPr>
        </p:nvSpPr>
        <p:spPr/>
        <p:txBody>
          <a:bodyPr/>
          <a:lstStyle/>
          <a:p>
            <a:endParaRPr lang="de-DE" dirty="0"/>
          </a:p>
        </p:txBody>
      </p:sp>
      <p:sp>
        <p:nvSpPr>
          <p:cNvPr id="4" name="Textplatzhalter 3"/>
          <p:cNvSpPr>
            <a:spLocks noGrp="1"/>
          </p:cNvSpPr>
          <p:nvPr>
            <p:ph type="body" sz="quarter" idx="17"/>
          </p:nvPr>
        </p:nvSpPr>
        <p:spPr/>
        <p:txBody>
          <a:bodyPr/>
          <a:lstStyle/>
          <a:p>
            <a:pPr>
              <a:lnSpc>
                <a:spcPct val="150000"/>
              </a:lnSpc>
            </a:pPr>
            <a:r>
              <a:rPr lang="en-US" sz="1600" dirty="0"/>
              <a:t>The </a:t>
            </a:r>
            <a:r>
              <a:rPr lang="en-US" sz="1600" b="1" dirty="0"/>
              <a:t>bending moment</a:t>
            </a:r>
            <a:r>
              <a:rPr lang="en-US" sz="1600" dirty="0"/>
              <a:t> in any cross-section of a beam is the algebraic sum of moments of all external forces acting in a separate element of the considered cross-section.</a:t>
            </a:r>
          </a:p>
          <a:p>
            <a:pPr>
              <a:lnSpc>
                <a:spcPct val="150000"/>
              </a:lnSpc>
            </a:pPr>
            <a:r>
              <a:rPr lang="en-US" sz="1600" dirty="0"/>
              <a:t>The </a:t>
            </a:r>
            <a:r>
              <a:rPr lang="en-US" sz="1600" b="1" dirty="0"/>
              <a:t>bending moment</a:t>
            </a:r>
            <a:r>
              <a:rPr lang="en-US" sz="1600" dirty="0"/>
              <a:t> is the moment which, when applied in the considered section, maintains its equilibrium. </a:t>
            </a:r>
            <a:endParaRPr lang="de-DE" sz="1600" dirty="0"/>
          </a:p>
        </p:txBody>
      </p:sp>
      <p:pic>
        <p:nvPicPr>
          <p:cNvPr id="11" name="Obraz 10" descr="Obraz zawierający tekst&#10;&#10;Opis wygenerowany automatycznie">
            <a:extLst>
              <a:ext uri="{FF2B5EF4-FFF2-40B4-BE49-F238E27FC236}">
                <a16:creationId xmlns:a16="http://schemas.microsoft.com/office/drawing/2014/main" id="{3B7C2032-8321-4089-8A54-059C4107A28D}"/>
              </a:ext>
            </a:extLst>
          </p:cNvPr>
          <p:cNvPicPr>
            <a:picLocks noChangeAspect="1"/>
          </p:cNvPicPr>
          <p:nvPr/>
        </p:nvPicPr>
        <p:blipFill rotWithShape="1">
          <a:blip r:embed="rId5"/>
          <a:srcRect l="57357" t="13803" r="16710" b="69118"/>
          <a:stretch/>
        </p:blipFill>
        <p:spPr>
          <a:xfrm>
            <a:off x="768960" y="2518441"/>
            <a:ext cx="3739184" cy="1935890"/>
          </a:xfrm>
          <a:prstGeom prst="parallelogram">
            <a:avLst>
              <a:gd name="adj" fmla="val 21064"/>
            </a:avLst>
          </a:prstGeom>
        </p:spPr>
      </p:pic>
      <p:pic>
        <p:nvPicPr>
          <p:cNvPr id="13" name="Dźwięk 12">
            <a:hlinkClick r:id="" action="ppaction://media"/>
            <a:extLst>
              <a:ext uri="{FF2B5EF4-FFF2-40B4-BE49-F238E27FC236}">
                <a16:creationId xmlns:a16="http://schemas.microsoft.com/office/drawing/2014/main" id="{40171244-6448-43D8-8188-5F4C8ADA7B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7995036"/>
      </p:ext>
    </p:extLst>
  </p:cSld>
  <p:clrMapOvr>
    <a:masterClrMapping/>
  </p:clrMapOvr>
  <mc:AlternateContent xmlns:mc="http://schemas.openxmlformats.org/markup-compatibility/2006" xmlns:p14="http://schemas.microsoft.com/office/powerpoint/2010/main">
    <mc:Choice Requires="p14">
      <p:transition spd="slow" p14:dur="2000" advTm="103987"/>
    </mc:Choice>
    <mc:Fallback xmlns="">
      <p:transition spd="slow" advTm="103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190EBBCB-7115-4285-8105-BC97DB0CD32C}" type="slidenum">
              <a:rPr lang="de-DE" smtClean="0"/>
              <a:t>6</a:t>
            </a:fld>
            <a:endParaRPr lang="de-DE"/>
          </a:p>
        </p:txBody>
      </p:sp>
      <p:sp>
        <p:nvSpPr>
          <p:cNvPr id="9" name="Textplatzhalter 8"/>
          <p:cNvSpPr>
            <a:spLocks noGrp="1"/>
          </p:cNvSpPr>
          <p:nvPr>
            <p:ph type="body" sz="quarter" idx="14"/>
          </p:nvPr>
        </p:nvSpPr>
        <p:spPr/>
        <p:txBody>
          <a:bodyPr/>
          <a:lstStyle/>
          <a:p>
            <a:r>
              <a:rPr lang="en-US" dirty="0"/>
              <a:t>Analytical procedure for solving beams loaded with concentrated forces </a:t>
            </a:r>
            <a:endParaRPr lang="de-DE" dirty="0"/>
          </a:p>
        </p:txBody>
      </p:sp>
      <p:sp>
        <p:nvSpPr>
          <p:cNvPr id="10" name="Textplatzhalter 9"/>
          <p:cNvSpPr>
            <a:spLocks noGrp="1"/>
          </p:cNvSpPr>
          <p:nvPr>
            <p:ph type="body" sz="quarter" idx="15"/>
          </p:nvPr>
        </p:nvSpPr>
        <p:spPr/>
        <p:txBody>
          <a:bodyPr/>
          <a:lstStyle/>
          <a:p>
            <a:endParaRPr lang="de-DE" dirty="0"/>
          </a:p>
        </p:txBody>
      </p:sp>
      <p:sp>
        <p:nvSpPr>
          <p:cNvPr id="12" name="Textplatzhalter 11"/>
          <p:cNvSpPr>
            <a:spLocks noGrp="1"/>
          </p:cNvSpPr>
          <p:nvPr>
            <p:ph type="body" sz="quarter" idx="24"/>
          </p:nvPr>
        </p:nvSpPr>
        <p:spPr>
          <a:xfrm>
            <a:off x="736600" y="1613521"/>
            <a:ext cx="7670800" cy="3608474"/>
          </a:xfrm>
        </p:spPr>
        <p:txBody>
          <a:bodyPr>
            <a:normAutofit fontScale="70000" lnSpcReduction="20000"/>
          </a:bodyPr>
          <a:lstStyle/>
          <a:p>
            <a:pPr algn="just">
              <a:lnSpc>
                <a:spcPct val="170000"/>
              </a:lnSpc>
            </a:pPr>
            <a:r>
              <a:rPr lang="en-US" dirty="0"/>
              <a:t>Use the </a:t>
            </a:r>
            <a:r>
              <a:rPr lang="en-US" b="1" dirty="0"/>
              <a:t>equilibrium equations </a:t>
            </a:r>
            <a:r>
              <a:rPr lang="en-US" dirty="0"/>
              <a:t>to determine the </a:t>
            </a:r>
            <a:r>
              <a:rPr lang="en-US" b="1" dirty="0"/>
              <a:t>reactions</a:t>
            </a:r>
            <a:r>
              <a:rPr lang="en-US" dirty="0"/>
              <a:t>.</a:t>
            </a:r>
          </a:p>
          <a:p>
            <a:pPr algn="just">
              <a:lnSpc>
                <a:spcPct val="170000"/>
              </a:lnSpc>
            </a:pPr>
            <a:r>
              <a:rPr lang="en-US" dirty="0"/>
              <a:t>The </a:t>
            </a:r>
            <a:r>
              <a:rPr lang="en-US" b="1" dirty="0"/>
              <a:t>bending moments </a:t>
            </a:r>
            <a:r>
              <a:rPr lang="en-US" dirty="0"/>
              <a:t>at the points of application of </a:t>
            </a:r>
            <a:r>
              <a:rPr lang="en-US" b="1" dirty="0"/>
              <a:t>concentrated forces </a:t>
            </a:r>
            <a:r>
              <a:rPr lang="en-US" dirty="0"/>
              <a:t>should be determined.</a:t>
            </a:r>
          </a:p>
          <a:p>
            <a:pPr algn="just">
              <a:lnSpc>
                <a:spcPct val="170000"/>
              </a:lnSpc>
            </a:pPr>
            <a:r>
              <a:rPr lang="en-US" dirty="0"/>
              <a:t>Adopt a </a:t>
            </a:r>
            <a:r>
              <a:rPr lang="en-US" b="1" dirty="0"/>
              <a:t>scale</a:t>
            </a:r>
            <a:r>
              <a:rPr lang="en-US" dirty="0"/>
              <a:t> for the values of </a:t>
            </a:r>
            <a:r>
              <a:rPr lang="en-US" b="1" dirty="0"/>
              <a:t>bending moments </a:t>
            </a:r>
            <a:r>
              <a:rPr lang="en-US" dirty="0"/>
              <a:t>and put segments on the diagram.</a:t>
            </a:r>
          </a:p>
          <a:p>
            <a:pPr algn="just">
              <a:lnSpc>
                <a:spcPct val="170000"/>
              </a:lnSpc>
            </a:pPr>
            <a:r>
              <a:rPr lang="en-US" dirty="0"/>
              <a:t>The </a:t>
            </a:r>
            <a:r>
              <a:rPr lang="en-US" b="1" dirty="0"/>
              <a:t>shear forces </a:t>
            </a:r>
            <a:r>
              <a:rPr lang="en-US" dirty="0"/>
              <a:t>in the individual beam </a:t>
            </a:r>
            <a:r>
              <a:rPr lang="en-US" b="1" dirty="0"/>
              <a:t>compartments</a:t>
            </a:r>
            <a:r>
              <a:rPr lang="en-US" dirty="0"/>
              <a:t> must be calculated.</a:t>
            </a:r>
            <a:endParaRPr lang="pl-PL" dirty="0"/>
          </a:p>
          <a:p>
            <a:pPr algn="just">
              <a:lnSpc>
                <a:spcPct val="170000"/>
              </a:lnSpc>
            </a:pPr>
            <a:r>
              <a:rPr lang="en-US" dirty="0"/>
              <a:t>Adopt a scale for the </a:t>
            </a:r>
            <a:r>
              <a:rPr lang="en-US" b="1" dirty="0"/>
              <a:t>shear force </a:t>
            </a:r>
            <a:r>
              <a:rPr lang="en-US" dirty="0"/>
              <a:t>values and put on the diagram the horizontal sections at distances from the axes equal to the individual </a:t>
            </a:r>
            <a:r>
              <a:rPr lang="en-US" b="1" dirty="0"/>
              <a:t>shear forces</a:t>
            </a:r>
            <a:r>
              <a:rPr lang="en-US" dirty="0"/>
              <a:t>.</a:t>
            </a:r>
            <a:endParaRPr lang="de-DE" dirty="0"/>
          </a:p>
        </p:txBody>
      </p:sp>
      <p:sp>
        <p:nvSpPr>
          <p:cNvPr id="11" name="Textplatzhalter 10"/>
          <p:cNvSpPr>
            <a:spLocks noGrp="1"/>
          </p:cNvSpPr>
          <p:nvPr>
            <p:ph type="body" sz="quarter" idx="19"/>
          </p:nvPr>
        </p:nvSpPr>
        <p:spPr/>
        <p:txBody>
          <a:bodyPr/>
          <a:lstStyle/>
          <a:p>
            <a:endParaRPr lang="de-DE" dirty="0"/>
          </a:p>
        </p:txBody>
      </p:sp>
      <p:sp>
        <p:nvSpPr>
          <p:cNvPr id="13" name="Bildplatzhalter 12"/>
          <p:cNvSpPr>
            <a:spLocks noGrp="1"/>
          </p:cNvSpPr>
          <p:nvPr>
            <p:ph type="pic" sz="quarter" idx="29"/>
          </p:nvPr>
        </p:nvSpPr>
        <p:spPr/>
      </p:sp>
      <p:sp>
        <p:nvSpPr>
          <p:cNvPr id="14" name="Bildplatzhalter 13"/>
          <p:cNvSpPr>
            <a:spLocks noGrp="1"/>
          </p:cNvSpPr>
          <p:nvPr>
            <p:ph type="pic" sz="quarter" idx="30"/>
          </p:nvPr>
        </p:nvSpPr>
        <p:spPr/>
      </p:sp>
      <p:pic>
        <p:nvPicPr>
          <p:cNvPr id="3" name="Dźwięk 2">
            <a:hlinkClick r:id="" action="ppaction://media"/>
            <a:extLst>
              <a:ext uri="{FF2B5EF4-FFF2-40B4-BE49-F238E27FC236}">
                <a16:creationId xmlns:a16="http://schemas.microsoft.com/office/drawing/2014/main" id="{6D264F60-8C86-45B6-A855-1DFAE8D8B5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96178518"/>
      </p:ext>
    </p:extLst>
  </p:cSld>
  <p:clrMapOvr>
    <a:masterClrMapping/>
  </p:clrMapOvr>
  <mc:AlternateContent xmlns:mc="http://schemas.openxmlformats.org/markup-compatibility/2006" xmlns:p14="http://schemas.microsoft.com/office/powerpoint/2010/main">
    <mc:Choice Requires="p14">
      <p:transition spd="slow" p14:dur="2000" advTm="81533"/>
    </mc:Choice>
    <mc:Fallback xmlns="">
      <p:transition spd="slow" advTm="81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3"/>
          </p:nvPr>
        </p:nvSpPr>
        <p:spPr/>
      </p:sp>
      <p:sp>
        <p:nvSpPr>
          <p:cNvPr id="3" name="Textplatzhalter 2"/>
          <p:cNvSpPr>
            <a:spLocks noGrp="1"/>
          </p:cNvSpPr>
          <p:nvPr>
            <p:ph type="body" sz="quarter" idx="16"/>
          </p:nvPr>
        </p:nvSpPr>
        <p:spPr/>
        <p:txBody>
          <a:bodyPr/>
          <a:lstStyle/>
          <a:p>
            <a:endParaRPr lang="de-DE" dirty="0"/>
          </a:p>
        </p:txBody>
      </p:sp>
      <p:sp>
        <p:nvSpPr>
          <p:cNvPr id="6" name="Bildplatzhalter 5"/>
          <p:cNvSpPr>
            <a:spLocks noGrp="1"/>
          </p:cNvSpPr>
          <p:nvPr>
            <p:ph type="pic" sz="quarter" idx="29"/>
          </p:nvPr>
        </p:nvSpPr>
        <p:spPr/>
      </p:sp>
      <p:sp>
        <p:nvSpPr>
          <p:cNvPr id="7" name="Bildplatzhalter 6"/>
          <p:cNvSpPr>
            <a:spLocks noGrp="1"/>
          </p:cNvSpPr>
          <p:nvPr>
            <p:ph type="pic" sz="quarter" idx="30"/>
          </p:nvPr>
        </p:nvSpPr>
        <p:spPr/>
      </p:sp>
      <p:sp>
        <p:nvSpPr>
          <p:cNvPr id="18" name="Foliennummernplatzhalter 17"/>
          <p:cNvSpPr>
            <a:spLocks noGrp="1"/>
          </p:cNvSpPr>
          <p:nvPr>
            <p:ph type="sldNum" sz="quarter" idx="12"/>
          </p:nvPr>
        </p:nvSpPr>
        <p:spPr/>
        <p:txBody>
          <a:bodyPr/>
          <a:lstStyle/>
          <a:p>
            <a:fld id="{190EBBCB-7115-4285-8105-BC97DB0CD32C}" type="slidenum">
              <a:rPr lang="de-DE" smtClean="0"/>
              <a:t>7</a:t>
            </a:fld>
            <a:endParaRPr lang="de-DE"/>
          </a:p>
        </p:txBody>
      </p:sp>
      <p:sp>
        <p:nvSpPr>
          <p:cNvPr id="16" name="Textplatzhalter 15"/>
          <p:cNvSpPr>
            <a:spLocks noGrp="1"/>
          </p:cNvSpPr>
          <p:nvPr>
            <p:ph type="body" sz="quarter" idx="31"/>
          </p:nvPr>
        </p:nvSpPr>
        <p:spPr/>
        <p:txBody>
          <a:bodyPr/>
          <a:lstStyle/>
          <a:p>
            <a:r>
              <a:rPr lang="en-US" dirty="0"/>
              <a:t>The neutral layer and the neutral axis </a:t>
            </a:r>
            <a:endParaRPr lang="de-DE" dirty="0"/>
          </a:p>
        </p:txBody>
      </p:sp>
      <p:sp>
        <p:nvSpPr>
          <p:cNvPr id="17" name="Textplatzhalter 16"/>
          <p:cNvSpPr>
            <a:spLocks noGrp="1"/>
          </p:cNvSpPr>
          <p:nvPr>
            <p:ph type="body" sz="quarter" idx="32"/>
          </p:nvPr>
        </p:nvSpPr>
        <p:spPr/>
        <p:txBody>
          <a:bodyPr/>
          <a:lstStyle/>
          <a:p>
            <a:endParaRPr lang="de-DE" dirty="0"/>
          </a:p>
        </p:txBody>
      </p:sp>
      <p:sp>
        <p:nvSpPr>
          <p:cNvPr id="5" name="Textplatzhalter 4"/>
          <p:cNvSpPr>
            <a:spLocks noGrp="1"/>
          </p:cNvSpPr>
          <p:nvPr>
            <p:ph type="body" sz="quarter" idx="19"/>
          </p:nvPr>
        </p:nvSpPr>
        <p:spPr/>
        <p:txBody>
          <a:bodyPr/>
          <a:lstStyle/>
          <a:p>
            <a:endParaRPr lang="de-DE" dirty="0"/>
          </a:p>
        </p:txBody>
      </p:sp>
      <p:sp>
        <p:nvSpPr>
          <p:cNvPr id="4" name="Textplatzhalter 3"/>
          <p:cNvSpPr>
            <a:spLocks noGrp="1"/>
          </p:cNvSpPr>
          <p:nvPr>
            <p:ph type="body" sz="quarter" idx="17"/>
          </p:nvPr>
        </p:nvSpPr>
        <p:spPr/>
        <p:txBody>
          <a:bodyPr/>
          <a:lstStyle/>
          <a:p>
            <a:pPr>
              <a:lnSpc>
                <a:spcPct val="170000"/>
              </a:lnSpc>
            </a:pPr>
            <a:r>
              <a:rPr lang="en-US" sz="1500" dirty="0"/>
              <a:t>The beam with a </a:t>
            </a:r>
            <a:r>
              <a:rPr lang="en-US" sz="1500" b="1" dirty="0"/>
              <a:t>symmetrical</a:t>
            </a:r>
            <a:r>
              <a:rPr lang="en-US" sz="1500" dirty="0"/>
              <a:t> (e.g. square) cross-section on the supports was loaded with </a:t>
            </a:r>
            <a:r>
              <a:rPr lang="en-US" sz="1500" b="1" dirty="0"/>
              <a:t>three forces</a:t>
            </a:r>
            <a:r>
              <a:rPr lang="en-US" sz="1500" dirty="0"/>
              <a:t>.</a:t>
            </a:r>
          </a:p>
          <a:p>
            <a:pPr>
              <a:lnSpc>
                <a:spcPct val="170000"/>
              </a:lnSpc>
            </a:pPr>
            <a:r>
              <a:rPr lang="en-US" sz="1500" dirty="0"/>
              <a:t>An </a:t>
            </a:r>
            <a:r>
              <a:rPr lang="en-US" sz="1500" b="1" dirty="0"/>
              <a:t>inert layer </a:t>
            </a:r>
            <a:r>
              <a:rPr lang="en-US" sz="1500" dirty="0"/>
              <a:t>is a layer that bends as a result of deformation, but will not </a:t>
            </a:r>
            <a:r>
              <a:rPr lang="en-US" sz="1500" b="1" dirty="0"/>
              <a:t>lengthen</a:t>
            </a:r>
            <a:r>
              <a:rPr lang="en-US" sz="1500" dirty="0"/>
              <a:t> or </a:t>
            </a:r>
            <a:r>
              <a:rPr lang="en-US" sz="1500" b="1" dirty="0"/>
              <a:t>shorten</a:t>
            </a:r>
            <a:r>
              <a:rPr lang="en-US" sz="1500" dirty="0"/>
              <a:t>.</a:t>
            </a:r>
          </a:p>
          <a:p>
            <a:pPr>
              <a:lnSpc>
                <a:spcPct val="170000"/>
              </a:lnSpc>
            </a:pPr>
            <a:r>
              <a:rPr lang="en-US" sz="1500" b="1" dirty="0"/>
              <a:t>The neutral </a:t>
            </a:r>
            <a:r>
              <a:rPr lang="en-US" sz="1500" dirty="0"/>
              <a:t>axis is the trace of the </a:t>
            </a:r>
            <a:r>
              <a:rPr lang="en-US" sz="1500" b="1" dirty="0"/>
              <a:t>neutral layer </a:t>
            </a:r>
            <a:r>
              <a:rPr lang="en-US" sz="1500" dirty="0"/>
              <a:t>on the cross-section of the beam. </a:t>
            </a:r>
            <a:endParaRPr lang="pl-PL" sz="1500" dirty="0"/>
          </a:p>
        </p:txBody>
      </p:sp>
      <p:sp>
        <p:nvSpPr>
          <p:cNvPr id="12" name="Prostokąt 11">
            <a:extLst>
              <a:ext uri="{FF2B5EF4-FFF2-40B4-BE49-F238E27FC236}">
                <a16:creationId xmlns:a16="http://schemas.microsoft.com/office/drawing/2014/main" id="{A4B7555D-DA87-4F09-9052-61B2FC94D0AE}"/>
              </a:ext>
            </a:extLst>
          </p:cNvPr>
          <p:cNvSpPr/>
          <p:nvPr/>
        </p:nvSpPr>
        <p:spPr>
          <a:xfrm>
            <a:off x="2796837" y="2578732"/>
            <a:ext cx="1481138" cy="414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cxnSp>
        <p:nvCxnSpPr>
          <p:cNvPr id="13" name="Łącznik prosty ze strzałką 12">
            <a:extLst>
              <a:ext uri="{FF2B5EF4-FFF2-40B4-BE49-F238E27FC236}">
                <a16:creationId xmlns:a16="http://schemas.microsoft.com/office/drawing/2014/main" id="{A8CC7470-5AD9-4632-ADB2-0538D9F94DEF}"/>
              </a:ext>
            </a:extLst>
          </p:cNvPr>
          <p:cNvCxnSpPr>
            <a:cxnSpLocks/>
          </p:cNvCxnSpPr>
          <p:nvPr/>
        </p:nvCxnSpPr>
        <p:spPr>
          <a:xfrm>
            <a:off x="3208337" y="2325919"/>
            <a:ext cx="0" cy="2461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pole tekstowe 13">
                <a:extLst>
                  <a:ext uri="{FF2B5EF4-FFF2-40B4-BE49-F238E27FC236}">
                    <a16:creationId xmlns:a16="http://schemas.microsoft.com/office/drawing/2014/main" id="{651ECBE7-C519-4031-A531-B3FF17CDB42A}"/>
                  </a:ext>
                </a:extLst>
              </p:cNvPr>
              <p:cNvSpPr txBox="1"/>
              <p:nvPr/>
            </p:nvSpPr>
            <p:spPr>
              <a:xfrm>
                <a:off x="3165405" y="2337077"/>
                <a:ext cx="33855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b="1" i="1">
                              <a:latin typeface="Cambria Math" panose="02040503050406030204" pitchFamily="18" charset="0"/>
                            </a:rPr>
                          </m:ctrlPr>
                        </m:sSubPr>
                        <m:e>
                          <m:r>
                            <a:rPr lang="pl-PL" sz="900" b="1" i="1">
                              <a:latin typeface="Cambria Math" panose="02040503050406030204" pitchFamily="18" charset="0"/>
                            </a:rPr>
                            <m:t>𝑭</m:t>
                          </m:r>
                        </m:e>
                        <m:sub>
                          <m:r>
                            <a:rPr lang="pl-PL" sz="900" b="1" i="1">
                              <a:latin typeface="Cambria Math" panose="02040503050406030204" pitchFamily="18" charset="0"/>
                            </a:rPr>
                            <m:t>𝟏</m:t>
                          </m:r>
                        </m:sub>
                      </m:sSub>
                    </m:oMath>
                  </m:oMathPara>
                </a14:m>
                <a:endParaRPr lang="pl-PL" sz="900" b="1" i="1" dirty="0"/>
              </a:p>
            </p:txBody>
          </p:sp>
        </mc:Choice>
        <mc:Fallback xmlns="">
          <p:sp>
            <p:nvSpPr>
              <p:cNvPr id="14" name="pole tekstowe 13">
                <a:extLst>
                  <a:ext uri="{FF2B5EF4-FFF2-40B4-BE49-F238E27FC236}">
                    <a16:creationId xmlns:a16="http://schemas.microsoft.com/office/drawing/2014/main" id="{651ECBE7-C519-4031-A531-B3FF17CDB42A}"/>
                  </a:ext>
                </a:extLst>
              </p:cNvPr>
              <p:cNvSpPr txBox="1">
                <a:spLocks noRot="1" noChangeAspect="1" noMove="1" noResize="1" noEditPoints="1" noAdjustHandles="1" noChangeArrowheads="1" noChangeShapeType="1" noTextEdit="1"/>
              </p:cNvSpPr>
              <p:nvPr/>
            </p:nvSpPr>
            <p:spPr>
              <a:xfrm>
                <a:off x="3165405" y="2337077"/>
                <a:ext cx="338554" cy="230832"/>
              </a:xfrm>
              <a:prstGeom prst="rect">
                <a:avLst/>
              </a:prstGeom>
              <a:blipFill>
                <a:blip r:embed="rId5"/>
                <a:stretch>
                  <a:fillRect/>
                </a:stretch>
              </a:blipFill>
            </p:spPr>
            <p:txBody>
              <a:bodyPr/>
              <a:lstStyle/>
              <a:p>
                <a:r>
                  <a:rPr lang="pl-PL">
                    <a:noFill/>
                  </a:rPr>
                  <a:t> </a:t>
                </a:r>
              </a:p>
            </p:txBody>
          </p:sp>
        </mc:Fallback>
      </mc:AlternateContent>
      <p:cxnSp>
        <p:nvCxnSpPr>
          <p:cNvPr id="15" name="Łącznik prosty ze strzałką 14">
            <a:extLst>
              <a:ext uri="{FF2B5EF4-FFF2-40B4-BE49-F238E27FC236}">
                <a16:creationId xmlns:a16="http://schemas.microsoft.com/office/drawing/2014/main" id="{135E57E1-38E4-4000-B112-5D446A4826E6}"/>
              </a:ext>
            </a:extLst>
          </p:cNvPr>
          <p:cNvCxnSpPr>
            <a:cxnSpLocks/>
          </p:cNvCxnSpPr>
          <p:nvPr/>
        </p:nvCxnSpPr>
        <p:spPr>
          <a:xfrm>
            <a:off x="3497755" y="2325919"/>
            <a:ext cx="0" cy="2461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pole tekstowe 18">
                <a:extLst>
                  <a:ext uri="{FF2B5EF4-FFF2-40B4-BE49-F238E27FC236}">
                    <a16:creationId xmlns:a16="http://schemas.microsoft.com/office/drawing/2014/main" id="{42C16312-F4D9-440F-849E-979645841CBC}"/>
                  </a:ext>
                </a:extLst>
              </p:cNvPr>
              <p:cNvSpPr txBox="1"/>
              <p:nvPr/>
            </p:nvSpPr>
            <p:spPr>
              <a:xfrm>
                <a:off x="3454823" y="2337077"/>
                <a:ext cx="33855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b="1" i="1">
                              <a:latin typeface="Cambria Math" panose="02040503050406030204" pitchFamily="18" charset="0"/>
                            </a:rPr>
                          </m:ctrlPr>
                        </m:sSubPr>
                        <m:e>
                          <m:r>
                            <a:rPr lang="pl-PL" sz="900" b="1" i="1">
                              <a:latin typeface="Cambria Math" panose="02040503050406030204" pitchFamily="18" charset="0"/>
                            </a:rPr>
                            <m:t>𝑭</m:t>
                          </m:r>
                        </m:e>
                        <m:sub>
                          <m:r>
                            <a:rPr lang="pl-PL" sz="900" b="1" i="1">
                              <a:latin typeface="Cambria Math" panose="02040503050406030204" pitchFamily="18" charset="0"/>
                            </a:rPr>
                            <m:t>𝟏</m:t>
                          </m:r>
                        </m:sub>
                      </m:sSub>
                    </m:oMath>
                  </m:oMathPara>
                </a14:m>
                <a:endParaRPr lang="pl-PL" sz="900" b="1" i="1" dirty="0"/>
              </a:p>
            </p:txBody>
          </p:sp>
        </mc:Choice>
        <mc:Fallback xmlns="">
          <p:sp>
            <p:nvSpPr>
              <p:cNvPr id="19" name="pole tekstowe 18">
                <a:extLst>
                  <a:ext uri="{FF2B5EF4-FFF2-40B4-BE49-F238E27FC236}">
                    <a16:creationId xmlns:a16="http://schemas.microsoft.com/office/drawing/2014/main" id="{42C16312-F4D9-440F-849E-979645841CBC}"/>
                  </a:ext>
                </a:extLst>
              </p:cNvPr>
              <p:cNvSpPr txBox="1">
                <a:spLocks noRot="1" noChangeAspect="1" noMove="1" noResize="1" noEditPoints="1" noAdjustHandles="1" noChangeArrowheads="1" noChangeShapeType="1" noTextEdit="1"/>
              </p:cNvSpPr>
              <p:nvPr/>
            </p:nvSpPr>
            <p:spPr>
              <a:xfrm>
                <a:off x="3454823" y="2337077"/>
                <a:ext cx="338554" cy="230832"/>
              </a:xfrm>
              <a:prstGeom prst="rect">
                <a:avLst/>
              </a:prstGeom>
              <a:blipFill>
                <a:blip r:embed="rId6"/>
                <a:stretch>
                  <a:fillRect/>
                </a:stretch>
              </a:blipFill>
            </p:spPr>
            <p:txBody>
              <a:bodyPr/>
              <a:lstStyle/>
              <a:p>
                <a:r>
                  <a:rPr lang="pl-PL">
                    <a:noFill/>
                  </a:rPr>
                  <a:t> </a:t>
                </a:r>
              </a:p>
            </p:txBody>
          </p:sp>
        </mc:Fallback>
      </mc:AlternateContent>
      <p:cxnSp>
        <p:nvCxnSpPr>
          <p:cNvPr id="20" name="Łącznik prosty ze strzałką 19">
            <a:extLst>
              <a:ext uri="{FF2B5EF4-FFF2-40B4-BE49-F238E27FC236}">
                <a16:creationId xmlns:a16="http://schemas.microsoft.com/office/drawing/2014/main" id="{9986E47D-DF25-41B4-8554-477945815636}"/>
              </a:ext>
            </a:extLst>
          </p:cNvPr>
          <p:cNvCxnSpPr>
            <a:cxnSpLocks/>
          </p:cNvCxnSpPr>
          <p:nvPr/>
        </p:nvCxnSpPr>
        <p:spPr>
          <a:xfrm>
            <a:off x="3813914" y="2325919"/>
            <a:ext cx="0" cy="2461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pole tekstowe 20">
                <a:extLst>
                  <a:ext uri="{FF2B5EF4-FFF2-40B4-BE49-F238E27FC236}">
                    <a16:creationId xmlns:a16="http://schemas.microsoft.com/office/drawing/2014/main" id="{3D8CF92A-8A90-4932-A382-E0DD003C7CD7}"/>
                  </a:ext>
                </a:extLst>
              </p:cNvPr>
              <p:cNvSpPr txBox="1"/>
              <p:nvPr/>
            </p:nvSpPr>
            <p:spPr>
              <a:xfrm>
                <a:off x="3770981" y="2337077"/>
                <a:ext cx="33855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b="1" i="1">
                              <a:latin typeface="Cambria Math" panose="02040503050406030204" pitchFamily="18" charset="0"/>
                            </a:rPr>
                          </m:ctrlPr>
                        </m:sSubPr>
                        <m:e>
                          <m:r>
                            <a:rPr lang="pl-PL" sz="900" b="1" i="1">
                              <a:latin typeface="Cambria Math" panose="02040503050406030204" pitchFamily="18" charset="0"/>
                            </a:rPr>
                            <m:t>𝑭</m:t>
                          </m:r>
                        </m:e>
                        <m:sub>
                          <m:r>
                            <a:rPr lang="pl-PL" sz="900" b="1" i="1">
                              <a:latin typeface="Cambria Math" panose="02040503050406030204" pitchFamily="18" charset="0"/>
                            </a:rPr>
                            <m:t>𝟏</m:t>
                          </m:r>
                        </m:sub>
                      </m:sSub>
                    </m:oMath>
                  </m:oMathPara>
                </a14:m>
                <a:endParaRPr lang="pl-PL" sz="900" b="1" i="1" dirty="0"/>
              </a:p>
            </p:txBody>
          </p:sp>
        </mc:Choice>
        <mc:Fallback xmlns="">
          <p:sp>
            <p:nvSpPr>
              <p:cNvPr id="21" name="pole tekstowe 20">
                <a:extLst>
                  <a:ext uri="{FF2B5EF4-FFF2-40B4-BE49-F238E27FC236}">
                    <a16:creationId xmlns:a16="http://schemas.microsoft.com/office/drawing/2014/main" id="{3D8CF92A-8A90-4932-A382-E0DD003C7CD7}"/>
                  </a:ext>
                </a:extLst>
              </p:cNvPr>
              <p:cNvSpPr txBox="1">
                <a:spLocks noRot="1" noChangeAspect="1" noMove="1" noResize="1" noEditPoints="1" noAdjustHandles="1" noChangeArrowheads="1" noChangeShapeType="1" noTextEdit="1"/>
              </p:cNvSpPr>
              <p:nvPr/>
            </p:nvSpPr>
            <p:spPr>
              <a:xfrm>
                <a:off x="3770981" y="2337077"/>
                <a:ext cx="338554" cy="230832"/>
              </a:xfrm>
              <a:prstGeom prst="rect">
                <a:avLst/>
              </a:prstGeom>
              <a:blipFill>
                <a:blip r:embed="rId6"/>
                <a:stretch>
                  <a:fillRect/>
                </a:stretch>
              </a:blipFill>
            </p:spPr>
            <p:txBody>
              <a:bodyPr/>
              <a:lstStyle/>
              <a:p>
                <a:r>
                  <a:rPr lang="pl-PL">
                    <a:noFill/>
                  </a:rPr>
                  <a:t> </a:t>
                </a:r>
              </a:p>
            </p:txBody>
          </p:sp>
        </mc:Fallback>
      </mc:AlternateContent>
      <p:cxnSp>
        <p:nvCxnSpPr>
          <p:cNvPr id="22" name="Łącznik prosty 21">
            <a:extLst>
              <a:ext uri="{FF2B5EF4-FFF2-40B4-BE49-F238E27FC236}">
                <a16:creationId xmlns:a16="http://schemas.microsoft.com/office/drawing/2014/main" id="{98671F1A-FAC0-44D0-AD9F-C0DFB3BEF17B}"/>
              </a:ext>
            </a:extLst>
          </p:cNvPr>
          <p:cNvCxnSpPr>
            <a:cxnSpLocks/>
          </p:cNvCxnSpPr>
          <p:nvPr/>
        </p:nvCxnSpPr>
        <p:spPr>
          <a:xfrm>
            <a:off x="752304" y="2775582"/>
            <a:ext cx="3640463"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23" name="Łącznik prosty 22">
            <a:extLst>
              <a:ext uri="{FF2B5EF4-FFF2-40B4-BE49-F238E27FC236}">
                <a16:creationId xmlns:a16="http://schemas.microsoft.com/office/drawing/2014/main" id="{E0000C18-C082-43EA-9821-9308496F3E06}"/>
              </a:ext>
            </a:extLst>
          </p:cNvPr>
          <p:cNvCxnSpPr/>
          <p:nvPr/>
        </p:nvCxnSpPr>
        <p:spPr>
          <a:xfrm flipH="1">
            <a:off x="2746037" y="2993863"/>
            <a:ext cx="50800" cy="7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Łącznik prosty 23">
            <a:extLst>
              <a:ext uri="{FF2B5EF4-FFF2-40B4-BE49-F238E27FC236}">
                <a16:creationId xmlns:a16="http://schemas.microsoft.com/office/drawing/2014/main" id="{B3B678F4-56BF-4055-88D2-1BA6438C50E4}"/>
              </a:ext>
            </a:extLst>
          </p:cNvPr>
          <p:cNvCxnSpPr>
            <a:cxnSpLocks/>
          </p:cNvCxnSpPr>
          <p:nvPr/>
        </p:nvCxnSpPr>
        <p:spPr>
          <a:xfrm>
            <a:off x="2746037" y="3065829"/>
            <a:ext cx="1042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Łącznik prosty 24">
            <a:extLst>
              <a:ext uri="{FF2B5EF4-FFF2-40B4-BE49-F238E27FC236}">
                <a16:creationId xmlns:a16="http://schemas.microsoft.com/office/drawing/2014/main" id="{CA656646-38FC-4832-9C8E-C2B557790209}"/>
              </a:ext>
            </a:extLst>
          </p:cNvPr>
          <p:cNvCxnSpPr/>
          <p:nvPr/>
        </p:nvCxnSpPr>
        <p:spPr>
          <a:xfrm>
            <a:off x="2796837" y="2993863"/>
            <a:ext cx="53446" cy="7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Łącznik prosty 25">
            <a:extLst>
              <a:ext uri="{FF2B5EF4-FFF2-40B4-BE49-F238E27FC236}">
                <a16:creationId xmlns:a16="http://schemas.microsoft.com/office/drawing/2014/main" id="{5523F490-A546-4F25-9098-E897D2F10DD5}"/>
              </a:ext>
            </a:extLst>
          </p:cNvPr>
          <p:cNvCxnSpPr/>
          <p:nvPr/>
        </p:nvCxnSpPr>
        <p:spPr>
          <a:xfrm flipH="1">
            <a:off x="4224076" y="2985863"/>
            <a:ext cx="50800" cy="7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Łącznik prosty 26">
            <a:extLst>
              <a:ext uri="{FF2B5EF4-FFF2-40B4-BE49-F238E27FC236}">
                <a16:creationId xmlns:a16="http://schemas.microsoft.com/office/drawing/2014/main" id="{E311709E-B0A4-4A6C-8F5A-57A739CA437B}"/>
              </a:ext>
            </a:extLst>
          </p:cNvPr>
          <p:cNvCxnSpPr>
            <a:cxnSpLocks/>
          </p:cNvCxnSpPr>
          <p:nvPr/>
        </p:nvCxnSpPr>
        <p:spPr>
          <a:xfrm>
            <a:off x="4224076" y="3057830"/>
            <a:ext cx="1042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Łącznik prosty 27">
            <a:extLst>
              <a:ext uri="{FF2B5EF4-FFF2-40B4-BE49-F238E27FC236}">
                <a16:creationId xmlns:a16="http://schemas.microsoft.com/office/drawing/2014/main" id="{907A740D-663A-4E72-91BC-A5DC2D5F282E}"/>
              </a:ext>
            </a:extLst>
          </p:cNvPr>
          <p:cNvCxnSpPr/>
          <p:nvPr/>
        </p:nvCxnSpPr>
        <p:spPr>
          <a:xfrm>
            <a:off x="4274876" y="2985863"/>
            <a:ext cx="53446" cy="71967"/>
          </a:xfrm>
          <a:prstGeom prst="line">
            <a:avLst/>
          </a:prstGeom>
        </p:spPr>
        <p:style>
          <a:lnRef idx="1">
            <a:schemeClr val="accent1"/>
          </a:lnRef>
          <a:fillRef idx="0">
            <a:schemeClr val="accent1"/>
          </a:fillRef>
          <a:effectRef idx="0">
            <a:schemeClr val="accent1"/>
          </a:effectRef>
          <a:fontRef idx="minor">
            <a:schemeClr val="tx1"/>
          </a:fontRef>
        </p:style>
      </p:cxnSp>
      <p:sp>
        <p:nvSpPr>
          <p:cNvPr id="29" name="Prostokąt 28">
            <a:extLst>
              <a:ext uri="{FF2B5EF4-FFF2-40B4-BE49-F238E27FC236}">
                <a16:creationId xmlns:a16="http://schemas.microsoft.com/office/drawing/2014/main" id="{D18886DE-5044-4134-AFE9-295BCF9C173F}"/>
              </a:ext>
            </a:extLst>
          </p:cNvPr>
          <p:cNvSpPr/>
          <p:nvPr/>
        </p:nvSpPr>
        <p:spPr>
          <a:xfrm>
            <a:off x="2796837" y="2763677"/>
            <a:ext cx="1478039" cy="22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30" name="Prostokąt 29">
            <a:extLst>
              <a:ext uri="{FF2B5EF4-FFF2-40B4-BE49-F238E27FC236}">
                <a16:creationId xmlns:a16="http://schemas.microsoft.com/office/drawing/2014/main" id="{77728412-8C9F-4720-BF4D-9940C287CB31}"/>
              </a:ext>
            </a:extLst>
          </p:cNvPr>
          <p:cNvSpPr/>
          <p:nvPr/>
        </p:nvSpPr>
        <p:spPr>
          <a:xfrm>
            <a:off x="2796837" y="2636869"/>
            <a:ext cx="1478039" cy="22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31" name="pole tekstowe 30">
            <a:extLst>
              <a:ext uri="{FF2B5EF4-FFF2-40B4-BE49-F238E27FC236}">
                <a16:creationId xmlns:a16="http://schemas.microsoft.com/office/drawing/2014/main" id="{8C6904C4-1AC6-49DD-944E-D280FFDDC2E2}"/>
              </a:ext>
            </a:extLst>
          </p:cNvPr>
          <p:cNvSpPr txBox="1"/>
          <p:nvPr/>
        </p:nvSpPr>
        <p:spPr>
          <a:xfrm>
            <a:off x="2595509" y="4351139"/>
            <a:ext cx="251992" cy="230832"/>
          </a:xfrm>
          <a:prstGeom prst="rect">
            <a:avLst/>
          </a:prstGeom>
          <a:noFill/>
        </p:spPr>
        <p:txBody>
          <a:bodyPr wrap="none" rtlCol="0">
            <a:spAutoFit/>
          </a:bodyPr>
          <a:lstStyle/>
          <a:p>
            <a:r>
              <a:rPr lang="pl-PL" sz="900" i="1" dirty="0"/>
              <a:t>A</a:t>
            </a:r>
          </a:p>
        </p:txBody>
      </p:sp>
      <p:sp>
        <p:nvSpPr>
          <p:cNvPr id="32" name="pole tekstowe 31">
            <a:extLst>
              <a:ext uri="{FF2B5EF4-FFF2-40B4-BE49-F238E27FC236}">
                <a16:creationId xmlns:a16="http://schemas.microsoft.com/office/drawing/2014/main" id="{7C602C7C-DC89-41DB-A810-A0BC683686E9}"/>
              </a:ext>
            </a:extLst>
          </p:cNvPr>
          <p:cNvSpPr txBox="1"/>
          <p:nvPr/>
        </p:nvSpPr>
        <p:spPr>
          <a:xfrm>
            <a:off x="4217078" y="4335006"/>
            <a:ext cx="247184" cy="230832"/>
          </a:xfrm>
          <a:prstGeom prst="rect">
            <a:avLst/>
          </a:prstGeom>
          <a:noFill/>
        </p:spPr>
        <p:txBody>
          <a:bodyPr wrap="none" rtlCol="0">
            <a:spAutoFit/>
          </a:bodyPr>
          <a:lstStyle/>
          <a:p>
            <a:r>
              <a:rPr lang="pl-PL" sz="900" i="1" dirty="0"/>
              <a:t>B</a:t>
            </a:r>
          </a:p>
        </p:txBody>
      </p:sp>
      <p:sp>
        <p:nvSpPr>
          <p:cNvPr id="33" name="pole tekstowe 32">
            <a:extLst>
              <a:ext uri="{FF2B5EF4-FFF2-40B4-BE49-F238E27FC236}">
                <a16:creationId xmlns:a16="http://schemas.microsoft.com/office/drawing/2014/main" id="{7AA8490A-9067-4EB3-A91F-3ADC5626422F}"/>
              </a:ext>
            </a:extLst>
          </p:cNvPr>
          <p:cNvSpPr txBox="1"/>
          <p:nvPr/>
        </p:nvSpPr>
        <p:spPr>
          <a:xfrm>
            <a:off x="2639863" y="2874744"/>
            <a:ext cx="251992" cy="230832"/>
          </a:xfrm>
          <a:prstGeom prst="rect">
            <a:avLst/>
          </a:prstGeom>
          <a:noFill/>
        </p:spPr>
        <p:txBody>
          <a:bodyPr wrap="none" rtlCol="0">
            <a:spAutoFit/>
          </a:bodyPr>
          <a:lstStyle/>
          <a:p>
            <a:r>
              <a:rPr lang="pl-PL" sz="900" i="1" dirty="0"/>
              <a:t>A</a:t>
            </a:r>
          </a:p>
        </p:txBody>
      </p:sp>
      <p:sp>
        <p:nvSpPr>
          <p:cNvPr id="34" name="pole tekstowe 33">
            <a:extLst>
              <a:ext uri="{FF2B5EF4-FFF2-40B4-BE49-F238E27FC236}">
                <a16:creationId xmlns:a16="http://schemas.microsoft.com/office/drawing/2014/main" id="{1FE5DB86-8851-426F-961E-4C2419DB9E48}"/>
              </a:ext>
            </a:extLst>
          </p:cNvPr>
          <p:cNvSpPr txBox="1"/>
          <p:nvPr/>
        </p:nvSpPr>
        <p:spPr>
          <a:xfrm>
            <a:off x="4261432" y="2858611"/>
            <a:ext cx="247184" cy="230832"/>
          </a:xfrm>
          <a:prstGeom prst="rect">
            <a:avLst/>
          </a:prstGeom>
          <a:noFill/>
        </p:spPr>
        <p:txBody>
          <a:bodyPr wrap="none" rtlCol="0">
            <a:spAutoFit/>
          </a:bodyPr>
          <a:lstStyle/>
          <a:p>
            <a:r>
              <a:rPr lang="pl-PL" sz="900" i="1" dirty="0"/>
              <a:t>B</a:t>
            </a:r>
          </a:p>
        </p:txBody>
      </p:sp>
      <p:cxnSp>
        <p:nvCxnSpPr>
          <p:cNvPr id="35" name="Łącznik prosty ze strzałką 34">
            <a:extLst>
              <a:ext uri="{FF2B5EF4-FFF2-40B4-BE49-F238E27FC236}">
                <a16:creationId xmlns:a16="http://schemas.microsoft.com/office/drawing/2014/main" id="{F2851157-3816-4DCF-8C45-1ED156BBD242}"/>
              </a:ext>
            </a:extLst>
          </p:cNvPr>
          <p:cNvCxnSpPr>
            <a:cxnSpLocks/>
          </p:cNvCxnSpPr>
          <p:nvPr/>
        </p:nvCxnSpPr>
        <p:spPr>
          <a:xfrm>
            <a:off x="3144369" y="3925691"/>
            <a:ext cx="0" cy="2461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pole tekstowe 35">
                <a:extLst>
                  <a:ext uri="{FF2B5EF4-FFF2-40B4-BE49-F238E27FC236}">
                    <a16:creationId xmlns:a16="http://schemas.microsoft.com/office/drawing/2014/main" id="{DF880A5B-90EA-414B-8B12-37FB8F4B6222}"/>
                  </a:ext>
                </a:extLst>
              </p:cNvPr>
              <p:cNvSpPr txBox="1"/>
              <p:nvPr/>
            </p:nvSpPr>
            <p:spPr>
              <a:xfrm>
                <a:off x="3101437" y="3936848"/>
                <a:ext cx="33855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b="1" i="1">
                              <a:latin typeface="Cambria Math" panose="02040503050406030204" pitchFamily="18" charset="0"/>
                            </a:rPr>
                          </m:ctrlPr>
                        </m:sSubPr>
                        <m:e>
                          <m:r>
                            <a:rPr lang="pl-PL" sz="900" b="1" i="1">
                              <a:latin typeface="Cambria Math" panose="02040503050406030204" pitchFamily="18" charset="0"/>
                            </a:rPr>
                            <m:t>𝑭</m:t>
                          </m:r>
                        </m:e>
                        <m:sub>
                          <m:r>
                            <a:rPr lang="pl-PL" sz="900" b="1" i="1">
                              <a:latin typeface="Cambria Math" panose="02040503050406030204" pitchFamily="18" charset="0"/>
                            </a:rPr>
                            <m:t>𝟏</m:t>
                          </m:r>
                        </m:sub>
                      </m:sSub>
                    </m:oMath>
                  </m:oMathPara>
                </a14:m>
                <a:endParaRPr lang="pl-PL" sz="900" b="1" i="1" dirty="0"/>
              </a:p>
            </p:txBody>
          </p:sp>
        </mc:Choice>
        <mc:Fallback xmlns="">
          <p:sp>
            <p:nvSpPr>
              <p:cNvPr id="36" name="pole tekstowe 35">
                <a:extLst>
                  <a:ext uri="{FF2B5EF4-FFF2-40B4-BE49-F238E27FC236}">
                    <a16:creationId xmlns:a16="http://schemas.microsoft.com/office/drawing/2014/main" id="{DF880A5B-90EA-414B-8B12-37FB8F4B6222}"/>
                  </a:ext>
                </a:extLst>
              </p:cNvPr>
              <p:cNvSpPr txBox="1">
                <a:spLocks noRot="1" noChangeAspect="1" noMove="1" noResize="1" noEditPoints="1" noAdjustHandles="1" noChangeArrowheads="1" noChangeShapeType="1" noTextEdit="1"/>
              </p:cNvSpPr>
              <p:nvPr/>
            </p:nvSpPr>
            <p:spPr>
              <a:xfrm>
                <a:off x="3101437" y="3936848"/>
                <a:ext cx="338554" cy="230832"/>
              </a:xfrm>
              <a:prstGeom prst="rect">
                <a:avLst/>
              </a:prstGeom>
              <a:blipFill>
                <a:blip r:embed="rId7"/>
                <a:stretch>
                  <a:fillRect/>
                </a:stretch>
              </a:blipFill>
            </p:spPr>
            <p:txBody>
              <a:bodyPr/>
              <a:lstStyle/>
              <a:p>
                <a:r>
                  <a:rPr lang="pl-PL">
                    <a:noFill/>
                  </a:rPr>
                  <a:t> </a:t>
                </a:r>
              </a:p>
            </p:txBody>
          </p:sp>
        </mc:Fallback>
      </mc:AlternateContent>
      <p:cxnSp>
        <p:nvCxnSpPr>
          <p:cNvPr id="37" name="Łącznik prosty ze strzałką 36">
            <a:extLst>
              <a:ext uri="{FF2B5EF4-FFF2-40B4-BE49-F238E27FC236}">
                <a16:creationId xmlns:a16="http://schemas.microsoft.com/office/drawing/2014/main" id="{20524A86-8AF2-47AA-BEAD-C75AA097AAA3}"/>
              </a:ext>
            </a:extLst>
          </p:cNvPr>
          <p:cNvCxnSpPr>
            <a:cxnSpLocks/>
          </p:cNvCxnSpPr>
          <p:nvPr/>
        </p:nvCxnSpPr>
        <p:spPr>
          <a:xfrm>
            <a:off x="3441506" y="3963731"/>
            <a:ext cx="0" cy="2461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pole tekstowe 37">
                <a:extLst>
                  <a:ext uri="{FF2B5EF4-FFF2-40B4-BE49-F238E27FC236}">
                    <a16:creationId xmlns:a16="http://schemas.microsoft.com/office/drawing/2014/main" id="{17847B50-F6FC-48DC-9D57-F7946B7BB8F2}"/>
                  </a:ext>
                </a:extLst>
              </p:cNvPr>
              <p:cNvSpPr txBox="1"/>
              <p:nvPr/>
            </p:nvSpPr>
            <p:spPr>
              <a:xfrm>
                <a:off x="3398573" y="3974888"/>
                <a:ext cx="33855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b="1" i="1">
                              <a:latin typeface="Cambria Math" panose="02040503050406030204" pitchFamily="18" charset="0"/>
                            </a:rPr>
                          </m:ctrlPr>
                        </m:sSubPr>
                        <m:e>
                          <m:r>
                            <a:rPr lang="pl-PL" sz="900" b="1" i="1">
                              <a:latin typeface="Cambria Math" panose="02040503050406030204" pitchFamily="18" charset="0"/>
                            </a:rPr>
                            <m:t>𝑭</m:t>
                          </m:r>
                        </m:e>
                        <m:sub>
                          <m:r>
                            <a:rPr lang="pl-PL" sz="900" b="1" i="1">
                              <a:latin typeface="Cambria Math" panose="02040503050406030204" pitchFamily="18" charset="0"/>
                            </a:rPr>
                            <m:t>𝟏</m:t>
                          </m:r>
                        </m:sub>
                      </m:sSub>
                    </m:oMath>
                  </m:oMathPara>
                </a14:m>
                <a:endParaRPr lang="pl-PL" sz="900" b="1" i="1" dirty="0"/>
              </a:p>
            </p:txBody>
          </p:sp>
        </mc:Choice>
        <mc:Fallback xmlns="">
          <p:sp>
            <p:nvSpPr>
              <p:cNvPr id="38" name="pole tekstowe 37">
                <a:extLst>
                  <a:ext uri="{FF2B5EF4-FFF2-40B4-BE49-F238E27FC236}">
                    <a16:creationId xmlns:a16="http://schemas.microsoft.com/office/drawing/2014/main" id="{17847B50-F6FC-48DC-9D57-F7946B7BB8F2}"/>
                  </a:ext>
                </a:extLst>
              </p:cNvPr>
              <p:cNvSpPr txBox="1">
                <a:spLocks noRot="1" noChangeAspect="1" noMove="1" noResize="1" noEditPoints="1" noAdjustHandles="1" noChangeArrowheads="1" noChangeShapeType="1" noTextEdit="1"/>
              </p:cNvSpPr>
              <p:nvPr/>
            </p:nvSpPr>
            <p:spPr>
              <a:xfrm>
                <a:off x="3398573" y="3974888"/>
                <a:ext cx="338554" cy="230832"/>
              </a:xfrm>
              <a:prstGeom prst="rect">
                <a:avLst/>
              </a:prstGeom>
              <a:blipFill>
                <a:blip r:embed="rId6"/>
                <a:stretch>
                  <a:fillRect/>
                </a:stretch>
              </a:blipFill>
            </p:spPr>
            <p:txBody>
              <a:bodyPr/>
              <a:lstStyle/>
              <a:p>
                <a:r>
                  <a:rPr lang="pl-PL">
                    <a:noFill/>
                  </a:rPr>
                  <a:t> </a:t>
                </a:r>
              </a:p>
            </p:txBody>
          </p:sp>
        </mc:Fallback>
      </mc:AlternateContent>
      <p:cxnSp>
        <p:nvCxnSpPr>
          <p:cNvPr id="39" name="Łącznik prosty ze strzałką 38">
            <a:extLst>
              <a:ext uri="{FF2B5EF4-FFF2-40B4-BE49-F238E27FC236}">
                <a16:creationId xmlns:a16="http://schemas.microsoft.com/office/drawing/2014/main" id="{53785B51-8A02-4811-AEBE-E3CBE662EB99}"/>
              </a:ext>
            </a:extLst>
          </p:cNvPr>
          <p:cNvCxnSpPr>
            <a:cxnSpLocks/>
          </p:cNvCxnSpPr>
          <p:nvPr/>
        </p:nvCxnSpPr>
        <p:spPr>
          <a:xfrm>
            <a:off x="3749946" y="3925691"/>
            <a:ext cx="0" cy="2461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pole tekstowe 39">
                <a:extLst>
                  <a:ext uri="{FF2B5EF4-FFF2-40B4-BE49-F238E27FC236}">
                    <a16:creationId xmlns:a16="http://schemas.microsoft.com/office/drawing/2014/main" id="{8F78967A-EEF9-4923-88C9-2DE64227A3E7}"/>
                  </a:ext>
                </a:extLst>
              </p:cNvPr>
              <p:cNvSpPr txBox="1"/>
              <p:nvPr/>
            </p:nvSpPr>
            <p:spPr>
              <a:xfrm>
                <a:off x="3707013" y="3936848"/>
                <a:ext cx="33855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b="1" i="1">
                              <a:latin typeface="Cambria Math" panose="02040503050406030204" pitchFamily="18" charset="0"/>
                            </a:rPr>
                          </m:ctrlPr>
                        </m:sSubPr>
                        <m:e>
                          <m:r>
                            <a:rPr lang="pl-PL" sz="900" b="1" i="1">
                              <a:latin typeface="Cambria Math" panose="02040503050406030204" pitchFamily="18" charset="0"/>
                            </a:rPr>
                            <m:t>𝑭</m:t>
                          </m:r>
                        </m:e>
                        <m:sub>
                          <m:r>
                            <a:rPr lang="pl-PL" sz="900" b="1" i="1">
                              <a:latin typeface="Cambria Math" panose="02040503050406030204" pitchFamily="18" charset="0"/>
                            </a:rPr>
                            <m:t>𝟏</m:t>
                          </m:r>
                        </m:sub>
                      </m:sSub>
                    </m:oMath>
                  </m:oMathPara>
                </a14:m>
                <a:endParaRPr lang="pl-PL" sz="900" b="1" i="1" dirty="0"/>
              </a:p>
            </p:txBody>
          </p:sp>
        </mc:Choice>
        <mc:Fallback xmlns="">
          <p:sp>
            <p:nvSpPr>
              <p:cNvPr id="40" name="pole tekstowe 39">
                <a:extLst>
                  <a:ext uri="{FF2B5EF4-FFF2-40B4-BE49-F238E27FC236}">
                    <a16:creationId xmlns:a16="http://schemas.microsoft.com/office/drawing/2014/main" id="{8F78967A-EEF9-4923-88C9-2DE64227A3E7}"/>
                  </a:ext>
                </a:extLst>
              </p:cNvPr>
              <p:cNvSpPr txBox="1">
                <a:spLocks noRot="1" noChangeAspect="1" noMove="1" noResize="1" noEditPoints="1" noAdjustHandles="1" noChangeArrowheads="1" noChangeShapeType="1" noTextEdit="1"/>
              </p:cNvSpPr>
              <p:nvPr/>
            </p:nvSpPr>
            <p:spPr>
              <a:xfrm>
                <a:off x="3707013" y="3936848"/>
                <a:ext cx="338554" cy="230832"/>
              </a:xfrm>
              <a:prstGeom prst="rect">
                <a:avLst/>
              </a:prstGeom>
              <a:blipFill>
                <a:blip r:embed="rId8"/>
                <a:stretch>
                  <a:fillRect/>
                </a:stretch>
              </a:blipFill>
            </p:spPr>
            <p:txBody>
              <a:bodyPr/>
              <a:lstStyle/>
              <a:p>
                <a:r>
                  <a:rPr lang="pl-PL">
                    <a:noFill/>
                  </a:rPr>
                  <a:t> </a:t>
                </a:r>
              </a:p>
            </p:txBody>
          </p:sp>
        </mc:Fallback>
      </mc:AlternateContent>
      <p:sp>
        <p:nvSpPr>
          <p:cNvPr id="41" name="pole tekstowe 40">
            <a:extLst>
              <a:ext uri="{FF2B5EF4-FFF2-40B4-BE49-F238E27FC236}">
                <a16:creationId xmlns:a16="http://schemas.microsoft.com/office/drawing/2014/main" id="{E64B7D99-6596-42D8-A7A3-6782CF1404F9}"/>
              </a:ext>
            </a:extLst>
          </p:cNvPr>
          <p:cNvSpPr txBox="1"/>
          <p:nvPr/>
        </p:nvSpPr>
        <p:spPr>
          <a:xfrm>
            <a:off x="749295" y="3844515"/>
            <a:ext cx="708848" cy="230832"/>
          </a:xfrm>
          <a:prstGeom prst="rect">
            <a:avLst/>
          </a:prstGeom>
          <a:noFill/>
        </p:spPr>
        <p:txBody>
          <a:bodyPr wrap="none" rtlCol="0">
            <a:spAutoFit/>
          </a:bodyPr>
          <a:lstStyle/>
          <a:p>
            <a:r>
              <a:rPr lang="pl-PL" sz="900" b="1" dirty="0"/>
              <a:t>Inert </a:t>
            </a:r>
            <a:r>
              <a:rPr lang="pl-PL" sz="900" b="1" dirty="0" err="1"/>
              <a:t>layer</a:t>
            </a:r>
            <a:r>
              <a:rPr lang="pl-PL" sz="900" b="1" dirty="0"/>
              <a:t> </a:t>
            </a:r>
            <a:endParaRPr lang="pl-PL" sz="900" dirty="0"/>
          </a:p>
        </p:txBody>
      </p:sp>
      <p:cxnSp>
        <p:nvCxnSpPr>
          <p:cNvPr id="42" name="Łącznik prosty 41">
            <a:extLst>
              <a:ext uri="{FF2B5EF4-FFF2-40B4-BE49-F238E27FC236}">
                <a16:creationId xmlns:a16="http://schemas.microsoft.com/office/drawing/2014/main" id="{F0C49AB0-5826-4508-9332-711E34B0EF95}"/>
              </a:ext>
            </a:extLst>
          </p:cNvPr>
          <p:cNvCxnSpPr>
            <a:cxnSpLocks/>
          </p:cNvCxnSpPr>
          <p:nvPr/>
        </p:nvCxnSpPr>
        <p:spPr>
          <a:xfrm>
            <a:off x="1879131" y="4022968"/>
            <a:ext cx="1067375" cy="2938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Łącznik prosty 42">
            <a:extLst>
              <a:ext uri="{FF2B5EF4-FFF2-40B4-BE49-F238E27FC236}">
                <a16:creationId xmlns:a16="http://schemas.microsoft.com/office/drawing/2014/main" id="{99C4D74A-2855-4FD0-BF38-E6C1A39CFB8C}"/>
              </a:ext>
            </a:extLst>
          </p:cNvPr>
          <p:cNvCxnSpPr/>
          <p:nvPr/>
        </p:nvCxnSpPr>
        <p:spPr>
          <a:xfrm>
            <a:off x="792952" y="4005038"/>
            <a:ext cx="1083039" cy="14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Łącznik prosty 43">
            <a:extLst>
              <a:ext uri="{FF2B5EF4-FFF2-40B4-BE49-F238E27FC236}">
                <a16:creationId xmlns:a16="http://schemas.microsoft.com/office/drawing/2014/main" id="{04DD0F51-2FC7-431A-8BF6-3FF7BE13F32F}"/>
              </a:ext>
            </a:extLst>
          </p:cNvPr>
          <p:cNvCxnSpPr/>
          <p:nvPr/>
        </p:nvCxnSpPr>
        <p:spPr>
          <a:xfrm flipH="1">
            <a:off x="2690039" y="4447705"/>
            <a:ext cx="50800" cy="7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Łącznik prosty 44">
            <a:extLst>
              <a:ext uri="{FF2B5EF4-FFF2-40B4-BE49-F238E27FC236}">
                <a16:creationId xmlns:a16="http://schemas.microsoft.com/office/drawing/2014/main" id="{6B7C1979-A804-4FEC-88C9-F86C63B8F7EE}"/>
              </a:ext>
            </a:extLst>
          </p:cNvPr>
          <p:cNvCxnSpPr>
            <a:cxnSpLocks/>
          </p:cNvCxnSpPr>
          <p:nvPr/>
        </p:nvCxnSpPr>
        <p:spPr>
          <a:xfrm>
            <a:off x="2690039" y="4519672"/>
            <a:ext cx="1042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Łącznik prosty 45">
            <a:extLst>
              <a:ext uri="{FF2B5EF4-FFF2-40B4-BE49-F238E27FC236}">
                <a16:creationId xmlns:a16="http://schemas.microsoft.com/office/drawing/2014/main" id="{8EF07408-8BB0-4025-A6ED-B53164692B67}"/>
              </a:ext>
            </a:extLst>
          </p:cNvPr>
          <p:cNvCxnSpPr/>
          <p:nvPr/>
        </p:nvCxnSpPr>
        <p:spPr>
          <a:xfrm>
            <a:off x="2740839" y="4447705"/>
            <a:ext cx="53446" cy="7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Łącznik prosty 46">
            <a:extLst>
              <a:ext uri="{FF2B5EF4-FFF2-40B4-BE49-F238E27FC236}">
                <a16:creationId xmlns:a16="http://schemas.microsoft.com/office/drawing/2014/main" id="{55E15A42-00FF-4F76-80D8-E9AE6F1F2007}"/>
              </a:ext>
            </a:extLst>
          </p:cNvPr>
          <p:cNvCxnSpPr/>
          <p:nvPr/>
        </p:nvCxnSpPr>
        <p:spPr>
          <a:xfrm flipH="1">
            <a:off x="4171176" y="4449787"/>
            <a:ext cx="50800" cy="7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Łącznik prosty 47">
            <a:extLst>
              <a:ext uri="{FF2B5EF4-FFF2-40B4-BE49-F238E27FC236}">
                <a16:creationId xmlns:a16="http://schemas.microsoft.com/office/drawing/2014/main" id="{C486155A-C3F5-4F0A-A49A-66CC93853EDE}"/>
              </a:ext>
            </a:extLst>
          </p:cNvPr>
          <p:cNvCxnSpPr>
            <a:cxnSpLocks/>
          </p:cNvCxnSpPr>
          <p:nvPr/>
        </p:nvCxnSpPr>
        <p:spPr>
          <a:xfrm>
            <a:off x="4171176" y="4521753"/>
            <a:ext cx="1042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Łącznik prosty 48">
            <a:extLst>
              <a:ext uri="{FF2B5EF4-FFF2-40B4-BE49-F238E27FC236}">
                <a16:creationId xmlns:a16="http://schemas.microsoft.com/office/drawing/2014/main" id="{EF943707-0E47-4B1F-9EED-7CBAD4936424}"/>
              </a:ext>
            </a:extLst>
          </p:cNvPr>
          <p:cNvCxnSpPr/>
          <p:nvPr/>
        </p:nvCxnSpPr>
        <p:spPr>
          <a:xfrm>
            <a:off x="4221976" y="4449787"/>
            <a:ext cx="53446" cy="71967"/>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Łącznik prosty 49">
            <a:extLst>
              <a:ext uri="{FF2B5EF4-FFF2-40B4-BE49-F238E27FC236}">
                <a16:creationId xmlns:a16="http://schemas.microsoft.com/office/drawing/2014/main" id="{CE3924D8-9EFA-4C49-B724-0944E2000B12}"/>
              </a:ext>
            </a:extLst>
          </p:cNvPr>
          <p:cNvCxnSpPr>
            <a:cxnSpLocks/>
          </p:cNvCxnSpPr>
          <p:nvPr/>
        </p:nvCxnSpPr>
        <p:spPr>
          <a:xfrm>
            <a:off x="4224000" y="3072294"/>
            <a:ext cx="1042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Łącznik prosty 50">
            <a:extLst>
              <a:ext uri="{FF2B5EF4-FFF2-40B4-BE49-F238E27FC236}">
                <a16:creationId xmlns:a16="http://schemas.microsoft.com/office/drawing/2014/main" id="{CC7542E8-ADF6-4DEC-A271-80362887F6E5}"/>
              </a:ext>
            </a:extLst>
          </p:cNvPr>
          <p:cNvCxnSpPr>
            <a:cxnSpLocks/>
          </p:cNvCxnSpPr>
          <p:nvPr/>
        </p:nvCxnSpPr>
        <p:spPr>
          <a:xfrm>
            <a:off x="4171176" y="4536041"/>
            <a:ext cx="1042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Łącznik prosty 51">
            <a:extLst>
              <a:ext uri="{FF2B5EF4-FFF2-40B4-BE49-F238E27FC236}">
                <a16:creationId xmlns:a16="http://schemas.microsoft.com/office/drawing/2014/main" id="{AAE67789-3B55-454D-91ED-B63C09D50297}"/>
              </a:ext>
            </a:extLst>
          </p:cNvPr>
          <p:cNvCxnSpPr>
            <a:cxnSpLocks/>
          </p:cNvCxnSpPr>
          <p:nvPr/>
        </p:nvCxnSpPr>
        <p:spPr>
          <a:xfrm flipV="1">
            <a:off x="2749126" y="4093687"/>
            <a:ext cx="149799" cy="351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Łącznik prosty 52">
            <a:extLst>
              <a:ext uri="{FF2B5EF4-FFF2-40B4-BE49-F238E27FC236}">
                <a16:creationId xmlns:a16="http://schemas.microsoft.com/office/drawing/2014/main" id="{91E34661-74D1-4B52-95F8-0378EE4F6BBF}"/>
              </a:ext>
            </a:extLst>
          </p:cNvPr>
          <p:cNvCxnSpPr>
            <a:cxnSpLocks/>
          </p:cNvCxnSpPr>
          <p:nvPr/>
        </p:nvCxnSpPr>
        <p:spPr>
          <a:xfrm flipH="1" flipV="1">
            <a:off x="4077262" y="4103113"/>
            <a:ext cx="136204" cy="334851"/>
          </a:xfrm>
          <a:prstGeom prst="line">
            <a:avLst/>
          </a:prstGeom>
        </p:spPr>
        <p:style>
          <a:lnRef idx="1">
            <a:schemeClr val="accent1"/>
          </a:lnRef>
          <a:fillRef idx="0">
            <a:schemeClr val="accent1"/>
          </a:fillRef>
          <a:effectRef idx="0">
            <a:schemeClr val="accent1"/>
          </a:effectRef>
          <a:fontRef idx="minor">
            <a:schemeClr val="tx1"/>
          </a:fontRef>
        </p:style>
      </p:cxnSp>
      <p:sp>
        <p:nvSpPr>
          <p:cNvPr id="54" name="Dowolny kształt: kształt 53">
            <a:extLst>
              <a:ext uri="{FF2B5EF4-FFF2-40B4-BE49-F238E27FC236}">
                <a16:creationId xmlns:a16="http://schemas.microsoft.com/office/drawing/2014/main" id="{66DFBA44-28C9-45C8-B642-3EAD15A8347A}"/>
              </a:ext>
            </a:extLst>
          </p:cNvPr>
          <p:cNvSpPr/>
          <p:nvPr/>
        </p:nvSpPr>
        <p:spPr>
          <a:xfrm>
            <a:off x="2891400" y="4093588"/>
            <a:ext cx="1185863"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55" name="Dowolny kształt: kształt 54">
            <a:extLst>
              <a:ext uri="{FF2B5EF4-FFF2-40B4-BE49-F238E27FC236}">
                <a16:creationId xmlns:a16="http://schemas.microsoft.com/office/drawing/2014/main" id="{9B962DC5-7DF9-483F-846A-C60350901856}"/>
              </a:ext>
            </a:extLst>
          </p:cNvPr>
          <p:cNvSpPr/>
          <p:nvPr/>
        </p:nvSpPr>
        <p:spPr>
          <a:xfrm>
            <a:off x="2744014" y="4443575"/>
            <a:ext cx="1474864"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56" name="Dowolny kształt: kształt 55">
            <a:extLst>
              <a:ext uri="{FF2B5EF4-FFF2-40B4-BE49-F238E27FC236}">
                <a16:creationId xmlns:a16="http://schemas.microsoft.com/office/drawing/2014/main" id="{C9CC96D4-352D-404B-8DB8-A211081FCDBD}"/>
              </a:ext>
            </a:extLst>
          </p:cNvPr>
          <p:cNvSpPr/>
          <p:nvPr/>
        </p:nvSpPr>
        <p:spPr>
          <a:xfrm>
            <a:off x="2832395" y="4254842"/>
            <a:ext cx="1313924"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57" name="Dowolny kształt: kształt 56">
            <a:extLst>
              <a:ext uri="{FF2B5EF4-FFF2-40B4-BE49-F238E27FC236}">
                <a16:creationId xmlns:a16="http://schemas.microsoft.com/office/drawing/2014/main" id="{83F53591-9BFB-4FA2-90EF-5031F1B57654}"/>
              </a:ext>
            </a:extLst>
          </p:cNvPr>
          <p:cNvSpPr/>
          <p:nvPr/>
        </p:nvSpPr>
        <p:spPr>
          <a:xfrm>
            <a:off x="2819505" y="4283284"/>
            <a:ext cx="1326814"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58" name="Dowolny kształt: kształt 57">
            <a:extLst>
              <a:ext uri="{FF2B5EF4-FFF2-40B4-BE49-F238E27FC236}">
                <a16:creationId xmlns:a16="http://schemas.microsoft.com/office/drawing/2014/main" id="{37F25A83-5927-4982-A749-5154EFB02A7D}"/>
              </a:ext>
            </a:extLst>
          </p:cNvPr>
          <p:cNvSpPr/>
          <p:nvPr/>
        </p:nvSpPr>
        <p:spPr>
          <a:xfrm>
            <a:off x="2751636" y="4240214"/>
            <a:ext cx="1474864" cy="155338"/>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59" name="Dowolny kształt: kształt 58">
            <a:extLst>
              <a:ext uri="{FF2B5EF4-FFF2-40B4-BE49-F238E27FC236}">
                <a16:creationId xmlns:a16="http://schemas.microsoft.com/office/drawing/2014/main" id="{E6009E5D-2533-4EBF-825E-FF635102ED6B}"/>
              </a:ext>
            </a:extLst>
          </p:cNvPr>
          <p:cNvSpPr/>
          <p:nvPr/>
        </p:nvSpPr>
        <p:spPr>
          <a:xfrm>
            <a:off x="2877994" y="4153240"/>
            <a:ext cx="1223081"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60" name="Dowolny kształt: kształt 59">
            <a:extLst>
              <a:ext uri="{FF2B5EF4-FFF2-40B4-BE49-F238E27FC236}">
                <a16:creationId xmlns:a16="http://schemas.microsoft.com/office/drawing/2014/main" id="{C39139A0-B374-41DB-BAC7-C76B37F8834B}"/>
              </a:ext>
            </a:extLst>
          </p:cNvPr>
          <p:cNvSpPr/>
          <p:nvPr/>
        </p:nvSpPr>
        <p:spPr>
          <a:xfrm>
            <a:off x="2864960" y="4174697"/>
            <a:ext cx="1246830"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61" name="Prostokąt 60">
            <a:extLst>
              <a:ext uri="{FF2B5EF4-FFF2-40B4-BE49-F238E27FC236}">
                <a16:creationId xmlns:a16="http://schemas.microsoft.com/office/drawing/2014/main" id="{3C3A2DCA-5B88-4A1A-9EDD-76AE30078C51}"/>
              </a:ext>
            </a:extLst>
          </p:cNvPr>
          <p:cNvSpPr/>
          <p:nvPr/>
        </p:nvSpPr>
        <p:spPr>
          <a:xfrm>
            <a:off x="1773997" y="2579525"/>
            <a:ext cx="431800" cy="414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cxnSp>
        <p:nvCxnSpPr>
          <p:cNvPr id="62" name="Łącznik prosty 61">
            <a:extLst>
              <a:ext uri="{FF2B5EF4-FFF2-40B4-BE49-F238E27FC236}">
                <a16:creationId xmlns:a16="http://schemas.microsoft.com/office/drawing/2014/main" id="{D0F4A370-3FF1-45F1-9EDC-AB7D4394DF97}"/>
              </a:ext>
            </a:extLst>
          </p:cNvPr>
          <p:cNvCxnSpPr/>
          <p:nvPr/>
        </p:nvCxnSpPr>
        <p:spPr>
          <a:xfrm flipV="1">
            <a:off x="1989897" y="2439825"/>
            <a:ext cx="0" cy="69215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63" name="Prostokąt 62">
            <a:extLst>
              <a:ext uri="{FF2B5EF4-FFF2-40B4-BE49-F238E27FC236}">
                <a16:creationId xmlns:a16="http://schemas.microsoft.com/office/drawing/2014/main" id="{6C706AAB-55CC-4223-8636-A224C10B2F6F}"/>
              </a:ext>
            </a:extLst>
          </p:cNvPr>
          <p:cNvSpPr/>
          <p:nvPr/>
        </p:nvSpPr>
        <p:spPr>
          <a:xfrm>
            <a:off x="1773997" y="2637346"/>
            <a:ext cx="431800" cy="22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64" name="Prostokąt 63">
            <a:extLst>
              <a:ext uri="{FF2B5EF4-FFF2-40B4-BE49-F238E27FC236}">
                <a16:creationId xmlns:a16="http://schemas.microsoft.com/office/drawing/2014/main" id="{51C984AA-5B9A-4042-934D-DEEBCF04FD1E}"/>
              </a:ext>
            </a:extLst>
          </p:cNvPr>
          <p:cNvSpPr/>
          <p:nvPr/>
        </p:nvSpPr>
        <p:spPr>
          <a:xfrm>
            <a:off x="1773997" y="2764232"/>
            <a:ext cx="431800" cy="22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65" name="pole tekstowe 64">
            <a:extLst>
              <a:ext uri="{FF2B5EF4-FFF2-40B4-BE49-F238E27FC236}">
                <a16:creationId xmlns:a16="http://schemas.microsoft.com/office/drawing/2014/main" id="{16C601FA-6499-44C4-B69B-F32AA9279B75}"/>
              </a:ext>
            </a:extLst>
          </p:cNvPr>
          <p:cNvSpPr txBox="1"/>
          <p:nvPr/>
        </p:nvSpPr>
        <p:spPr>
          <a:xfrm>
            <a:off x="720110" y="2590916"/>
            <a:ext cx="785793" cy="230832"/>
          </a:xfrm>
          <a:prstGeom prst="rect">
            <a:avLst/>
          </a:prstGeom>
          <a:noFill/>
        </p:spPr>
        <p:txBody>
          <a:bodyPr wrap="none" rtlCol="0">
            <a:spAutoFit/>
          </a:bodyPr>
          <a:lstStyle/>
          <a:p>
            <a:r>
              <a:rPr lang="pl-PL" sz="900" b="1" dirty="0" err="1"/>
              <a:t>Neutral</a:t>
            </a:r>
            <a:r>
              <a:rPr lang="pl-PL" sz="900" b="1" dirty="0"/>
              <a:t> </a:t>
            </a:r>
            <a:r>
              <a:rPr lang="pl-PL" sz="900" b="1" dirty="0" err="1"/>
              <a:t>axis</a:t>
            </a:r>
            <a:r>
              <a:rPr lang="pl-PL" sz="900" b="1" dirty="0"/>
              <a:t> </a:t>
            </a:r>
            <a:endParaRPr lang="pl-PL" sz="900" dirty="0"/>
          </a:p>
        </p:txBody>
      </p:sp>
      <p:cxnSp>
        <p:nvCxnSpPr>
          <p:cNvPr id="66" name="Łącznik prosty 65">
            <a:extLst>
              <a:ext uri="{FF2B5EF4-FFF2-40B4-BE49-F238E27FC236}">
                <a16:creationId xmlns:a16="http://schemas.microsoft.com/office/drawing/2014/main" id="{06A14C3C-A176-47CE-A0F8-3FB37991DD6B}"/>
              </a:ext>
            </a:extLst>
          </p:cNvPr>
          <p:cNvCxnSpPr>
            <a:cxnSpLocks/>
          </p:cNvCxnSpPr>
          <p:nvPr/>
        </p:nvCxnSpPr>
        <p:spPr>
          <a:xfrm flipV="1">
            <a:off x="1879131" y="2778773"/>
            <a:ext cx="1286274" cy="1238247"/>
          </a:xfrm>
          <a:prstGeom prst="line">
            <a:avLst/>
          </a:prstGeom>
        </p:spPr>
        <p:style>
          <a:lnRef idx="1">
            <a:schemeClr val="accent1"/>
          </a:lnRef>
          <a:fillRef idx="0">
            <a:schemeClr val="accent1"/>
          </a:fillRef>
          <a:effectRef idx="0">
            <a:schemeClr val="accent1"/>
          </a:effectRef>
          <a:fontRef idx="minor">
            <a:schemeClr val="tx1"/>
          </a:fontRef>
        </p:style>
      </p:cxnSp>
      <p:pic>
        <p:nvPicPr>
          <p:cNvPr id="9" name="Dźwięk 8">
            <a:hlinkClick r:id="" action="ppaction://media"/>
            <a:extLst>
              <a:ext uri="{FF2B5EF4-FFF2-40B4-BE49-F238E27FC236}">
                <a16:creationId xmlns:a16="http://schemas.microsoft.com/office/drawing/2014/main" id="{D6F36A0C-D762-449B-83D0-EA6A057FCF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35926794"/>
      </p:ext>
    </p:extLst>
  </p:cSld>
  <p:clrMapOvr>
    <a:masterClrMapping/>
  </p:clrMapOvr>
  <mc:AlternateContent xmlns:mc="http://schemas.openxmlformats.org/markup-compatibility/2006">
    <mc:Choice xmlns:p14="http://schemas.microsoft.com/office/powerpoint/2010/main" Requires="p14">
      <p:transition spd="slow" p14:dur="2000" advTm="101861"/>
    </mc:Choice>
    <mc:Fallback>
      <p:transition spd="slow" advTm="101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p:cNvSpPr>
            <a:spLocks noGrp="1"/>
          </p:cNvSpPr>
          <p:nvPr>
            <p:ph type="pic" sz="quarter" idx="13"/>
          </p:nvPr>
        </p:nvSpPr>
        <p:spPr/>
      </p:sp>
      <p:sp>
        <p:nvSpPr>
          <p:cNvPr id="3" name="Textplatzhalter 2"/>
          <p:cNvSpPr>
            <a:spLocks noGrp="1"/>
          </p:cNvSpPr>
          <p:nvPr>
            <p:ph type="body" sz="quarter" idx="16"/>
          </p:nvPr>
        </p:nvSpPr>
        <p:spPr/>
        <p:txBody>
          <a:bodyPr/>
          <a:lstStyle/>
          <a:p>
            <a:endParaRPr lang="de-DE" dirty="0"/>
          </a:p>
        </p:txBody>
      </p:sp>
      <p:sp>
        <p:nvSpPr>
          <p:cNvPr id="6" name="Bildplatzhalter 5"/>
          <p:cNvSpPr>
            <a:spLocks noGrp="1"/>
          </p:cNvSpPr>
          <p:nvPr>
            <p:ph type="pic" sz="quarter" idx="29"/>
          </p:nvPr>
        </p:nvSpPr>
        <p:spPr/>
      </p:sp>
      <p:sp>
        <p:nvSpPr>
          <p:cNvPr id="7" name="Bildplatzhalter 6"/>
          <p:cNvSpPr>
            <a:spLocks noGrp="1"/>
          </p:cNvSpPr>
          <p:nvPr>
            <p:ph type="pic" sz="quarter" idx="30"/>
          </p:nvPr>
        </p:nvSpPr>
        <p:spPr/>
      </p:sp>
      <p:sp>
        <p:nvSpPr>
          <p:cNvPr id="18" name="Foliennummernplatzhalter 17"/>
          <p:cNvSpPr>
            <a:spLocks noGrp="1"/>
          </p:cNvSpPr>
          <p:nvPr>
            <p:ph type="sldNum" sz="quarter" idx="12"/>
          </p:nvPr>
        </p:nvSpPr>
        <p:spPr/>
        <p:txBody>
          <a:bodyPr/>
          <a:lstStyle/>
          <a:p>
            <a:fld id="{190EBBCB-7115-4285-8105-BC97DB0CD32C}" type="slidenum">
              <a:rPr lang="de-DE" smtClean="0"/>
              <a:t>8</a:t>
            </a:fld>
            <a:endParaRPr lang="de-DE"/>
          </a:p>
        </p:txBody>
      </p:sp>
      <p:sp>
        <p:nvSpPr>
          <p:cNvPr id="16" name="Textplatzhalter 15"/>
          <p:cNvSpPr>
            <a:spLocks noGrp="1"/>
          </p:cNvSpPr>
          <p:nvPr>
            <p:ph type="body" sz="quarter" idx="31"/>
          </p:nvPr>
        </p:nvSpPr>
        <p:spPr/>
        <p:txBody>
          <a:bodyPr/>
          <a:lstStyle/>
          <a:p>
            <a:r>
              <a:rPr lang="en-US" dirty="0"/>
              <a:t>Determination of normal stresses in an unsymmetrical cross-section</a:t>
            </a:r>
            <a:endParaRPr lang="de-DE" dirty="0"/>
          </a:p>
        </p:txBody>
      </p:sp>
      <p:sp>
        <p:nvSpPr>
          <p:cNvPr id="17" name="Textplatzhalter 16"/>
          <p:cNvSpPr>
            <a:spLocks noGrp="1"/>
          </p:cNvSpPr>
          <p:nvPr>
            <p:ph type="body" sz="quarter" idx="32"/>
          </p:nvPr>
        </p:nvSpPr>
        <p:spPr/>
        <p:txBody>
          <a:bodyPr/>
          <a:lstStyle/>
          <a:p>
            <a:endParaRPr lang="de-DE" dirty="0"/>
          </a:p>
        </p:txBody>
      </p:sp>
      <p:sp>
        <p:nvSpPr>
          <p:cNvPr id="5" name="Textplatzhalter 4"/>
          <p:cNvSpPr>
            <a:spLocks noGrp="1"/>
          </p:cNvSpPr>
          <p:nvPr>
            <p:ph type="body" sz="quarter" idx="19"/>
          </p:nvPr>
        </p:nvSpPr>
        <p:spPr/>
        <p:txBody>
          <a:bodyPr/>
          <a:lstStyle/>
          <a:p>
            <a:endParaRPr lang="de-DE" dirty="0"/>
          </a:p>
        </p:txBody>
      </p:sp>
      <p:sp>
        <p:nvSpPr>
          <p:cNvPr id="4" name="Textplatzhalter 3"/>
          <p:cNvSpPr>
            <a:spLocks noGrp="1"/>
          </p:cNvSpPr>
          <p:nvPr>
            <p:ph type="body" sz="quarter" idx="17"/>
          </p:nvPr>
        </p:nvSpPr>
        <p:spPr/>
        <p:txBody>
          <a:bodyPr/>
          <a:lstStyle/>
          <a:p>
            <a:pPr>
              <a:lnSpc>
                <a:spcPct val="200000"/>
              </a:lnSpc>
            </a:pPr>
            <a:r>
              <a:rPr lang="en-US" sz="1800" dirty="0"/>
              <a:t>In a </a:t>
            </a:r>
            <a:r>
              <a:rPr lang="en-US" sz="1800" b="1" dirty="0"/>
              <a:t>T-section</a:t>
            </a:r>
            <a:r>
              <a:rPr lang="en-US" sz="1800" dirty="0"/>
              <a:t>, the beam's center of gravity </a:t>
            </a:r>
            <a:r>
              <a:rPr lang="en-US" sz="1800" b="1" dirty="0"/>
              <a:t>is not </a:t>
            </a:r>
            <a:r>
              <a:rPr lang="en-US" sz="1800" dirty="0"/>
              <a:t>halfway up.</a:t>
            </a:r>
          </a:p>
          <a:p>
            <a:pPr>
              <a:lnSpc>
                <a:spcPct val="200000"/>
              </a:lnSpc>
            </a:pPr>
            <a:r>
              <a:rPr lang="en-US" sz="1800" dirty="0"/>
              <a:t>The outermost </a:t>
            </a:r>
            <a:r>
              <a:rPr lang="en-US" sz="1800" b="1" dirty="0"/>
              <a:t>layers </a:t>
            </a:r>
            <a:r>
              <a:rPr lang="en-US" sz="1800" dirty="0"/>
              <a:t>(</a:t>
            </a:r>
            <a:r>
              <a:rPr lang="en-US" sz="1800" b="1" dirty="0"/>
              <a:t>top and bottom</a:t>
            </a:r>
            <a:r>
              <a:rPr lang="en-US" sz="1800" dirty="0"/>
              <a:t>) of the cross-section </a:t>
            </a:r>
            <a:r>
              <a:rPr lang="en-US" sz="1800" b="1" dirty="0"/>
              <a:t>are not </a:t>
            </a:r>
            <a:r>
              <a:rPr lang="en-US" sz="1800" dirty="0"/>
              <a:t>equally distant from the </a:t>
            </a:r>
            <a:r>
              <a:rPr lang="en-US" sz="1800" b="1" dirty="0"/>
              <a:t>neutral axis</a:t>
            </a:r>
            <a:r>
              <a:rPr lang="en-US" sz="1800" dirty="0"/>
              <a:t>. </a:t>
            </a:r>
          </a:p>
          <a:p>
            <a:pPr>
              <a:lnSpc>
                <a:spcPct val="200000"/>
              </a:lnSpc>
            </a:pPr>
            <a:endParaRPr lang="pl-PL" sz="1800" dirty="0"/>
          </a:p>
          <a:p>
            <a:endParaRPr lang="de-DE" sz="1800" dirty="0"/>
          </a:p>
        </p:txBody>
      </p:sp>
      <p:cxnSp>
        <p:nvCxnSpPr>
          <p:cNvPr id="11" name="Łącznik prosty 10">
            <a:extLst>
              <a:ext uri="{FF2B5EF4-FFF2-40B4-BE49-F238E27FC236}">
                <a16:creationId xmlns:a16="http://schemas.microsoft.com/office/drawing/2014/main" id="{EA99433C-501C-4E16-B432-584D9655613A}"/>
              </a:ext>
            </a:extLst>
          </p:cNvPr>
          <p:cNvCxnSpPr>
            <a:cxnSpLocks/>
          </p:cNvCxnSpPr>
          <p:nvPr/>
        </p:nvCxnSpPr>
        <p:spPr>
          <a:xfrm>
            <a:off x="1650440" y="2542229"/>
            <a:ext cx="1620838" cy="7802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Łącznik prosty 11">
            <a:extLst>
              <a:ext uri="{FF2B5EF4-FFF2-40B4-BE49-F238E27FC236}">
                <a16:creationId xmlns:a16="http://schemas.microsoft.com/office/drawing/2014/main" id="{F4517CD2-CB77-4A0C-88CF-615045FDC519}"/>
              </a:ext>
            </a:extLst>
          </p:cNvPr>
          <p:cNvCxnSpPr>
            <a:cxnSpLocks/>
          </p:cNvCxnSpPr>
          <p:nvPr/>
        </p:nvCxnSpPr>
        <p:spPr>
          <a:xfrm flipV="1">
            <a:off x="3271278" y="3228426"/>
            <a:ext cx="178594" cy="94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Łącznik prosty 12">
            <a:extLst>
              <a:ext uri="{FF2B5EF4-FFF2-40B4-BE49-F238E27FC236}">
                <a16:creationId xmlns:a16="http://schemas.microsoft.com/office/drawing/2014/main" id="{EB7DC022-3E32-4B2C-B8C8-76EF6DFF3441}"/>
              </a:ext>
            </a:extLst>
          </p:cNvPr>
          <p:cNvCxnSpPr>
            <a:cxnSpLocks/>
          </p:cNvCxnSpPr>
          <p:nvPr/>
        </p:nvCxnSpPr>
        <p:spPr>
          <a:xfrm>
            <a:off x="3449871" y="3228426"/>
            <a:ext cx="10716" cy="6810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AF264501-131B-4EDF-BAEC-800A431ED343}"/>
              </a:ext>
            </a:extLst>
          </p:cNvPr>
          <p:cNvCxnSpPr>
            <a:cxnSpLocks/>
          </p:cNvCxnSpPr>
          <p:nvPr/>
        </p:nvCxnSpPr>
        <p:spPr>
          <a:xfrm flipV="1">
            <a:off x="3460587" y="3715392"/>
            <a:ext cx="354807" cy="19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Łącznik prosty 14">
            <a:extLst>
              <a:ext uri="{FF2B5EF4-FFF2-40B4-BE49-F238E27FC236}">
                <a16:creationId xmlns:a16="http://schemas.microsoft.com/office/drawing/2014/main" id="{6F638324-0F19-4664-BF3D-226099055F48}"/>
              </a:ext>
            </a:extLst>
          </p:cNvPr>
          <p:cNvCxnSpPr>
            <a:cxnSpLocks/>
          </p:cNvCxnSpPr>
          <p:nvPr/>
        </p:nvCxnSpPr>
        <p:spPr>
          <a:xfrm>
            <a:off x="3815393" y="3715392"/>
            <a:ext cx="0" cy="1940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Łącznik prosty 18">
            <a:extLst>
              <a:ext uri="{FF2B5EF4-FFF2-40B4-BE49-F238E27FC236}">
                <a16:creationId xmlns:a16="http://schemas.microsoft.com/office/drawing/2014/main" id="{DDFC9EF6-ABD7-4BA2-8652-B7DB7B0A6F39}"/>
              </a:ext>
            </a:extLst>
          </p:cNvPr>
          <p:cNvCxnSpPr>
            <a:cxnSpLocks/>
          </p:cNvCxnSpPr>
          <p:nvPr/>
        </p:nvCxnSpPr>
        <p:spPr>
          <a:xfrm flipV="1">
            <a:off x="2921234" y="3909464"/>
            <a:ext cx="894160" cy="48934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Łącznik prosty 19">
            <a:extLst>
              <a:ext uri="{FF2B5EF4-FFF2-40B4-BE49-F238E27FC236}">
                <a16:creationId xmlns:a16="http://schemas.microsoft.com/office/drawing/2014/main" id="{DB5E0FB6-20BE-4F72-9A12-39BF7A12254F}"/>
              </a:ext>
            </a:extLst>
          </p:cNvPr>
          <p:cNvCxnSpPr>
            <a:cxnSpLocks/>
          </p:cNvCxnSpPr>
          <p:nvPr/>
        </p:nvCxnSpPr>
        <p:spPr>
          <a:xfrm flipH="1" flipV="1">
            <a:off x="2910518" y="4201167"/>
            <a:ext cx="10716" cy="197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Łącznik prosty 20">
            <a:extLst>
              <a:ext uri="{FF2B5EF4-FFF2-40B4-BE49-F238E27FC236}">
                <a16:creationId xmlns:a16="http://schemas.microsoft.com/office/drawing/2014/main" id="{556383E0-470B-4D8D-BF8C-99D1DAC215B2}"/>
              </a:ext>
            </a:extLst>
          </p:cNvPr>
          <p:cNvCxnSpPr>
            <a:cxnSpLocks/>
          </p:cNvCxnSpPr>
          <p:nvPr/>
        </p:nvCxnSpPr>
        <p:spPr>
          <a:xfrm flipH="1">
            <a:off x="2910518" y="4003523"/>
            <a:ext cx="360760" cy="197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Łącznik prosty 21">
            <a:extLst>
              <a:ext uri="{FF2B5EF4-FFF2-40B4-BE49-F238E27FC236}">
                <a16:creationId xmlns:a16="http://schemas.microsoft.com/office/drawing/2014/main" id="{7EA515D5-00D3-478A-BE81-400B1D0D5873}"/>
              </a:ext>
            </a:extLst>
          </p:cNvPr>
          <p:cNvCxnSpPr>
            <a:cxnSpLocks/>
          </p:cNvCxnSpPr>
          <p:nvPr/>
        </p:nvCxnSpPr>
        <p:spPr>
          <a:xfrm>
            <a:off x="3271278" y="3322485"/>
            <a:ext cx="0" cy="68103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Łącznik prosty 22">
            <a:extLst>
              <a:ext uri="{FF2B5EF4-FFF2-40B4-BE49-F238E27FC236}">
                <a16:creationId xmlns:a16="http://schemas.microsoft.com/office/drawing/2014/main" id="{5A8127C5-D72F-4975-AA50-5267ABD6F5D2}"/>
              </a:ext>
            </a:extLst>
          </p:cNvPr>
          <p:cNvCxnSpPr>
            <a:cxnSpLocks/>
          </p:cNvCxnSpPr>
          <p:nvPr/>
        </p:nvCxnSpPr>
        <p:spPr>
          <a:xfrm>
            <a:off x="1643839" y="3216520"/>
            <a:ext cx="1627438" cy="78700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Łącznik prosty 23">
            <a:extLst>
              <a:ext uri="{FF2B5EF4-FFF2-40B4-BE49-F238E27FC236}">
                <a16:creationId xmlns:a16="http://schemas.microsoft.com/office/drawing/2014/main" id="{F4BE4050-199D-49F4-8EDC-4A576C362A8B}"/>
              </a:ext>
            </a:extLst>
          </p:cNvPr>
          <p:cNvCxnSpPr>
            <a:cxnSpLocks/>
          </p:cNvCxnSpPr>
          <p:nvPr/>
        </p:nvCxnSpPr>
        <p:spPr>
          <a:xfrm flipV="1">
            <a:off x="1295633" y="3216520"/>
            <a:ext cx="344091" cy="2095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Łącznik prosty 24">
            <a:extLst>
              <a:ext uri="{FF2B5EF4-FFF2-40B4-BE49-F238E27FC236}">
                <a16:creationId xmlns:a16="http://schemas.microsoft.com/office/drawing/2014/main" id="{8AA47ABF-A9FD-4F3A-9A79-EE227072A94F}"/>
              </a:ext>
            </a:extLst>
          </p:cNvPr>
          <p:cNvCxnSpPr>
            <a:cxnSpLocks/>
          </p:cNvCxnSpPr>
          <p:nvPr/>
        </p:nvCxnSpPr>
        <p:spPr>
          <a:xfrm>
            <a:off x="1295633" y="3608632"/>
            <a:ext cx="1620243" cy="790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Łącznik prosty 25">
            <a:extLst>
              <a:ext uri="{FF2B5EF4-FFF2-40B4-BE49-F238E27FC236}">
                <a16:creationId xmlns:a16="http://schemas.microsoft.com/office/drawing/2014/main" id="{90A9E01A-B83A-48D2-990F-64587D7BC176}"/>
              </a:ext>
            </a:extLst>
          </p:cNvPr>
          <p:cNvCxnSpPr>
            <a:cxnSpLocks/>
          </p:cNvCxnSpPr>
          <p:nvPr/>
        </p:nvCxnSpPr>
        <p:spPr>
          <a:xfrm>
            <a:off x="1295633" y="3426070"/>
            <a:ext cx="1614885" cy="77509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Łącznik prosty 26">
            <a:extLst>
              <a:ext uri="{FF2B5EF4-FFF2-40B4-BE49-F238E27FC236}">
                <a16:creationId xmlns:a16="http://schemas.microsoft.com/office/drawing/2014/main" id="{097FD155-9111-480A-A56C-21402DC5DC70}"/>
              </a:ext>
            </a:extLst>
          </p:cNvPr>
          <p:cNvCxnSpPr>
            <a:cxnSpLocks/>
          </p:cNvCxnSpPr>
          <p:nvPr/>
        </p:nvCxnSpPr>
        <p:spPr>
          <a:xfrm>
            <a:off x="1295633" y="3426070"/>
            <a:ext cx="0" cy="182562"/>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Łącznik prosty 27">
            <a:extLst>
              <a:ext uri="{FF2B5EF4-FFF2-40B4-BE49-F238E27FC236}">
                <a16:creationId xmlns:a16="http://schemas.microsoft.com/office/drawing/2014/main" id="{FEC94180-7477-4F7D-A41C-4B67631CE7AE}"/>
              </a:ext>
            </a:extLst>
          </p:cNvPr>
          <p:cNvCxnSpPr>
            <a:cxnSpLocks/>
          </p:cNvCxnSpPr>
          <p:nvPr/>
        </p:nvCxnSpPr>
        <p:spPr>
          <a:xfrm flipH="1">
            <a:off x="1650439" y="2542229"/>
            <a:ext cx="1" cy="674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Łącznik prosty 28">
            <a:extLst>
              <a:ext uri="{FF2B5EF4-FFF2-40B4-BE49-F238E27FC236}">
                <a16:creationId xmlns:a16="http://schemas.microsoft.com/office/drawing/2014/main" id="{8BCC10C9-1E51-4C50-B21D-9D08CB5C7D27}"/>
              </a:ext>
            </a:extLst>
          </p:cNvPr>
          <p:cNvCxnSpPr>
            <a:cxnSpLocks/>
          </p:cNvCxnSpPr>
          <p:nvPr/>
        </p:nvCxnSpPr>
        <p:spPr>
          <a:xfrm flipH="1">
            <a:off x="1650439" y="2444201"/>
            <a:ext cx="163514" cy="98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Łącznik prosty 29">
            <a:extLst>
              <a:ext uri="{FF2B5EF4-FFF2-40B4-BE49-F238E27FC236}">
                <a16:creationId xmlns:a16="http://schemas.microsoft.com/office/drawing/2014/main" id="{CA064057-D2E4-4345-959B-345E9AC187E5}"/>
              </a:ext>
            </a:extLst>
          </p:cNvPr>
          <p:cNvCxnSpPr>
            <a:cxnSpLocks/>
          </p:cNvCxnSpPr>
          <p:nvPr/>
        </p:nvCxnSpPr>
        <p:spPr>
          <a:xfrm>
            <a:off x="1813953" y="2444201"/>
            <a:ext cx="1635919" cy="78422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Łącznik prosty ze strzałką 30">
            <a:extLst>
              <a:ext uri="{FF2B5EF4-FFF2-40B4-BE49-F238E27FC236}">
                <a16:creationId xmlns:a16="http://schemas.microsoft.com/office/drawing/2014/main" id="{E20B4C99-45D7-4D64-9585-EA811779B2E4}"/>
              </a:ext>
            </a:extLst>
          </p:cNvPr>
          <p:cNvCxnSpPr>
            <a:cxnSpLocks/>
          </p:cNvCxnSpPr>
          <p:nvPr/>
        </p:nvCxnSpPr>
        <p:spPr>
          <a:xfrm>
            <a:off x="2137803" y="2252114"/>
            <a:ext cx="0" cy="4286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Łącznik prosty ze strzałką 31">
            <a:extLst>
              <a:ext uri="{FF2B5EF4-FFF2-40B4-BE49-F238E27FC236}">
                <a16:creationId xmlns:a16="http://schemas.microsoft.com/office/drawing/2014/main" id="{ED1AE749-3586-413F-B94E-FB07369AC527}"/>
              </a:ext>
            </a:extLst>
          </p:cNvPr>
          <p:cNvCxnSpPr>
            <a:cxnSpLocks/>
          </p:cNvCxnSpPr>
          <p:nvPr/>
        </p:nvCxnSpPr>
        <p:spPr>
          <a:xfrm>
            <a:off x="2450415" y="2401735"/>
            <a:ext cx="0" cy="4286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Łącznik prosty ze strzałką 32">
            <a:extLst>
              <a:ext uri="{FF2B5EF4-FFF2-40B4-BE49-F238E27FC236}">
                <a16:creationId xmlns:a16="http://schemas.microsoft.com/office/drawing/2014/main" id="{3895A40B-7E22-4318-A2D3-B77DE9B287D9}"/>
              </a:ext>
            </a:extLst>
          </p:cNvPr>
          <p:cNvCxnSpPr>
            <a:cxnSpLocks/>
          </p:cNvCxnSpPr>
          <p:nvPr/>
        </p:nvCxnSpPr>
        <p:spPr>
          <a:xfrm>
            <a:off x="2756928" y="2542626"/>
            <a:ext cx="0" cy="428625"/>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pole tekstowe 33">
                <a:extLst>
                  <a:ext uri="{FF2B5EF4-FFF2-40B4-BE49-F238E27FC236}">
                    <a16:creationId xmlns:a16="http://schemas.microsoft.com/office/drawing/2014/main" id="{D90AF097-0A26-498D-9F04-19AE20F42624}"/>
                  </a:ext>
                </a:extLst>
              </p:cNvPr>
              <p:cNvSpPr txBox="1"/>
              <p:nvPr/>
            </p:nvSpPr>
            <p:spPr>
              <a:xfrm>
                <a:off x="2123075" y="2313311"/>
                <a:ext cx="318421"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rPr>
                          </m:ctrlPr>
                        </m:sSubPr>
                        <m:e>
                          <m:r>
                            <a:rPr lang="pl-PL" sz="900" i="1">
                              <a:latin typeface="Cambria Math" panose="02040503050406030204" pitchFamily="18" charset="0"/>
                            </a:rPr>
                            <m:t>𝐹</m:t>
                          </m:r>
                        </m:e>
                        <m:sub>
                          <m:r>
                            <a:rPr lang="pl-PL" sz="900" i="1">
                              <a:latin typeface="Cambria Math" panose="02040503050406030204" pitchFamily="18" charset="0"/>
                            </a:rPr>
                            <m:t>1</m:t>
                          </m:r>
                        </m:sub>
                      </m:sSub>
                    </m:oMath>
                  </m:oMathPara>
                </a14:m>
                <a:endParaRPr lang="pl-PL" sz="900" dirty="0"/>
              </a:p>
            </p:txBody>
          </p:sp>
        </mc:Choice>
        <mc:Fallback xmlns="">
          <p:sp>
            <p:nvSpPr>
              <p:cNvPr id="34" name="pole tekstowe 33">
                <a:extLst>
                  <a:ext uri="{FF2B5EF4-FFF2-40B4-BE49-F238E27FC236}">
                    <a16:creationId xmlns:a16="http://schemas.microsoft.com/office/drawing/2014/main" id="{D90AF097-0A26-498D-9F04-19AE20F42624}"/>
                  </a:ext>
                </a:extLst>
              </p:cNvPr>
              <p:cNvSpPr txBox="1">
                <a:spLocks noRot="1" noChangeAspect="1" noMove="1" noResize="1" noEditPoints="1" noAdjustHandles="1" noChangeArrowheads="1" noChangeShapeType="1" noTextEdit="1"/>
              </p:cNvSpPr>
              <p:nvPr/>
            </p:nvSpPr>
            <p:spPr>
              <a:xfrm>
                <a:off x="2123075" y="2313311"/>
                <a:ext cx="318421" cy="230832"/>
              </a:xfrm>
              <a:prstGeom prst="rect">
                <a:avLst/>
              </a:prstGeom>
              <a:blipFill>
                <a:blip r:embed="rId5"/>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35" name="pole tekstowe 34">
                <a:extLst>
                  <a:ext uri="{FF2B5EF4-FFF2-40B4-BE49-F238E27FC236}">
                    <a16:creationId xmlns:a16="http://schemas.microsoft.com/office/drawing/2014/main" id="{71B0F10A-1A7D-413D-8D47-52F9707C9E6F}"/>
                  </a:ext>
                </a:extLst>
              </p:cNvPr>
              <p:cNvSpPr txBox="1"/>
              <p:nvPr/>
            </p:nvSpPr>
            <p:spPr>
              <a:xfrm>
                <a:off x="2450414" y="2487261"/>
                <a:ext cx="32111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rPr>
                          </m:ctrlPr>
                        </m:sSubPr>
                        <m:e>
                          <m:r>
                            <a:rPr lang="pl-PL" sz="900" i="1">
                              <a:latin typeface="Cambria Math" panose="02040503050406030204" pitchFamily="18" charset="0"/>
                            </a:rPr>
                            <m:t>𝐹</m:t>
                          </m:r>
                        </m:e>
                        <m:sub>
                          <m:r>
                            <a:rPr lang="pl-PL" sz="900" i="1">
                              <a:latin typeface="Cambria Math" panose="02040503050406030204" pitchFamily="18" charset="0"/>
                            </a:rPr>
                            <m:t>2</m:t>
                          </m:r>
                        </m:sub>
                      </m:sSub>
                    </m:oMath>
                  </m:oMathPara>
                </a14:m>
                <a:endParaRPr lang="pl-PL" sz="900" dirty="0"/>
              </a:p>
            </p:txBody>
          </p:sp>
        </mc:Choice>
        <mc:Fallback xmlns="">
          <p:sp>
            <p:nvSpPr>
              <p:cNvPr id="35" name="pole tekstowe 34">
                <a:extLst>
                  <a:ext uri="{FF2B5EF4-FFF2-40B4-BE49-F238E27FC236}">
                    <a16:creationId xmlns:a16="http://schemas.microsoft.com/office/drawing/2014/main" id="{71B0F10A-1A7D-413D-8D47-52F9707C9E6F}"/>
                  </a:ext>
                </a:extLst>
              </p:cNvPr>
              <p:cNvSpPr txBox="1">
                <a:spLocks noRot="1" noChangeAspect="1" noMove="1" noResize="1" noEditPoints="1" noAdjustHandles="1" noChangeArrowheads="1" noChangeShapeType="1" noTextEdit="1"/>
              </p:cNvSpPr>
              <p:nvPr/>
            </p:nvSpPr>
            <p:spPr>
              <a:xfrm>
                <a:off x="2450414" y="2487261"/>
                <a:ext cx="321114" cy="230832"/>
              </a:xfrm>
              <a:prstGeom prst="rect">
                <a:avLst/>
              </a:prstGeom>
              <a:blipFill>
                <a:blip r:embed="rId6"/>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36" name="pole tekstowe 35">
                <a:extLst>
                  <a:ext uri="{FF2B5EF4-FFF2-40B4-BE49-F238E27FC236}">
                    <a16:creationId xmlns:a16="http://schemas.microsoft.com/office/drawing/2014/main" id="{5356F82B-95F8-421C-889C-739E2358A0D0}"/>
                  </a:ext>
                </a:extLst>
              </p:cNvPr>
              <p:cNvSpPr txBox="1"/>
              <p:nvPr/>
            </p:nvSpPr>
            <p:spPr>
              <a:xfrm>
                <a:off x="2762576" y="2633269"/>
                <a:ext cx="32111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rPr>
                          </m:ctrlPr>
                        </m:sSubPr>
                        <m:e>
                          <m:r>
                            <a:rPr lang="pl-PL" sz="900" i="1">
                              <a:latin typeface="Cambria Math" panose="02040503050406030204" pitchFamily="18" charset="0"/>
                            </a:rPr>
                            <m:t>𝐹</m:t>
                          </m:r>
                        </m:e>
                        <m:sub>
                          <m:r>
                            <a:rPr lang="pl-PL" sz="900" i="1">
                              <a:latin typeface="Cambria Math" panose="02040503050406030204" pitchFamily="18" charset="0"/>
                            </a:rPr>
                            <m:t>3</m:t>
                          </m:r>
                        </m:sub>
                      </m:sSub>
                    </m:oMath>
                  </m:oMathPara>
                </a14:m>
                <a:endParaRPr lang="pl-PL" sz="900" dirty="0"/>
              </a:p>
            </p:txBody>
          </p:sp>
        </mc:Choice>
        <mc:Fallback xmlns="">
          <p:sp>
            <p:nvSpPr>
              <p:cNvPr id="36" name="pole tekstowe 35">
                <a:extLst>
                  <a:ext uri="{FF2B5EF4-FFF2-40B4-BE49-F238E27FC236}">
                    <a16:creationId xmlns:a16="http://schemas.microsoft.com/office/drawing/2014/main" id="{5356F82B-95F8-421C-889C-739E2358A0D0}"/>
                  </a:ext>
                </a:extLst>
              </p:cNvPr>
              <p:cNvSpPr txBox="1">
                <a:spLocks noRot="1" noChangeAspect="1" noMove="1" noResize="1" noEditPoints="1" noAdjustHandles="1" noChangeArrowheads="1" noChangeShapeType="1" noTextEdit="1"/>
              </p:cNvSpPr>
              <p:nvPr/>
            </p:nvSpPr>
            <p:spPr>
              <a:xfrm>
                <a:off x="2762576" y="2633269"/>
                <a:ext cx="321114" cy="230832"/>
              </a:xfrm>
              <a:prstGeom prst="rect">
                <a:avLst/>
              </a:prstGeom>
              <a:blipFill>
                <a:blip r:embed="rId7"/>
                <a:stretch>
                  <a:fillRect/>
                </a:stretch>
              </a:blipFill>
            </p:spPr>
            <p:txBody>
              <a:bodyPr/>
              <a:lstStyle/>
              <a:p>
                <a:r>
                  <a:rPr lang="pl-PL">
                    <a:noFill/>
                  </a:rPr>
                  <a:t> </a:t>
                </a:r>
              </a:p>
            </p:txBody>
          </p:sp>
        </mc:Fallback>
      </mc:AlternateContent>
      <p:cxnSp>
        <p:nvCxnSpPr>
          <p:cNvPr id="37" name="Łącznik prosty 36">
            <a:extLst>
              <a:ext uri="{FF2B5EF4-FFF2-40B4-BE49-F238E27FC236}">
                <a16:creationId xmlns:a16="http://schemas.microsoft.com/office/drawing/2014/main" id="{D75D66A5-4DAD-4AA0-B5C3-159B1C14E89C}"/>
              </a:ext>
            </a:extLst>
          </p:cNvPr>
          <p:cNvCxnSpPr>
            <a:cxnSpLocks/>
          </p:cNvCxnSpPr>
          <p:nvPr/>
        </p:nvCxnSpPr>
        <p:spPr>
          <a:xfrm>
            <a:off x="1732196" y="2493215"/>
            <a:ext cx="1633121" cy="77698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8" name="Łącznik prosty 37">
            <a:extLst>
              <a:ext uri="{FF2B5EF4-FFF2-40B4-BE49-F238E27FC236}">
                <a16:creationId xmlns:a16="http://schemas.microsoft.com/office/drawing/2014/main" id="{15ABC221-6C69-4D85-A9D6-1D0200759DAA}"/>
              </a:ext>
            </a:extLst>
          </p:cNvPr>
          <p:cNvCxnSpPr>
            <a:cxnSpLocks/>
          </p:cNvCxnSpPr>
          <p:nvPr/>
        </p:nvCxnSpPr>
        <p:spPr>
          <a:xfrm>
            <a:off x="1643839" y="3087932"/>
            <a:ext cx="1627438" cy="7791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Łącznik prosty 38">
            <a:extLst>
              <a:ext uri="{FF2B5EF4-FFF2-40B4-BE49-F238E27FC236}">
                <a16:creationId xmlns:a16="http://schemas.microsoft.com/office/drawing/2014/main" id="{3AB94B8E-14D9-4904-A42F-EC8CF4DE8881}"/>
              </a:ext>
            </a:extLst>
          </p:cNvPr>
          <p:cNvCxnSpPr>
            <a:cxnSpLocks/>
          </p:cNvCxnSpPr>
          <p:nvPr/>
        </p:nvCxnSpPr>
        <p:spPr>
          <a:xfrm>
            <a:off x="1803237" y="2987403"/>
            <a:ext cx="1627438" cy="77914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Łącznik prosty 39">
            <a:extLst>
              <a:ext uri="{FF2B5EF4-FFF2-40B4-BE49-F238E27FC236}">
                <a16:creationId xmlns:a16="http://schemas.microsoft.com/office/drawing/2014/main" id="{691FEBAD-E74B-4F51-AB46-55102358570A}"/>
              </a:ext>
            </a:extLst>
          </p:cNvPr>
          <p:cNvCxnSpPr>
            <a:cxnSpLocks/>
          </p:cNvCxnSpPr>
          <p:nvPr/>
        </p:nvCxnSpPr>
        <p:spPr>
          <a:xfrm flipH="1">
            <a:off x="3275392" y="3774129"/>
            <a:ext cx="185194" cy="9294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Łącznik prosty 40">
            <a:extLst>
              <a:ext uri="{FF2B5EF4-FFF2-40B4-BE49-F238E27FC236}">
                <a16:creationId xmlns:a16="http://schemas.microsoft.com/office/drawing/2014/main" id="{732726E5-FCD9-4503-B2F6-5F02BECF056E}"/>
              </a:ext>
            </a:extLst>
          </p:cNvPr>
          <p:cNvCxnSpPr>
            <a:cxnSpLocks/>
          </p:cNvCxnSpPr>
          <p:nvPr/>
        </p:nvCxnSpPr>
        <p:spPr>
          <a:xfrm flipH="1">
            <a:off x="1647641" y="2987403"/>
            <a:ext cx="155596" cy="10055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Łącznik prosty 41">
            <a:extLst>
              <a:ext uri="{FF2B5EF4-FFF2-40B4-BE49-F238E27FC236}">
                <a16:creationId xmlns:a16="http://schemas.microsoft.com/office/drawing/2014/main" id="{1112E596-E14B-4DC8-8F8B-782AF30FCFE4}"/>
              </a:ext>
            </a:extLst>
          </p:cNvPr>
          <p:cNvCxnSpPr>
            <a:cxnSpLocks/>
          </p:cNvCxnSpPr>
          <p:nvPr/>
        </p:nvCxnSpPr>
        <p:spPr>
          <a:xfrm flipV="1">
            <a:off x="1803237" y="2450829"/>
            <a:ext cx="15080" cy="67282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Łącznik prosty 42">
            <a:extLst>
              <a:ext uri="{FF2B5EF4-FFF2-40B4-BE49-F238E27FC236}">
                <a16:creationId xmlns:a16="http://schemas.microsoft.com/office/drawing/2014/main" id="{81D4008E-04DB-46A0-BA03-19092EBB4116}"/>
              </a:ext>
            </a:extLst>
          </p:cNvPr>
          <p:cNvCxnSpPr>
            <a:cxnSpLocks/>
          </p:cNvCxnSpPr>
          <p:nvPr/>
        </p:nvCxnSpPr>
        <p:spPr>
          <a:xfrm flipV="1">
            <a:off x="1803237" y="2908148"/>
            <a:ext cx="358378" cy="21431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Łącznik prosty 43">
            <a:extLst>
              <a:ext uri="{FF2B5EF4-FFF2-40B4-BE49-F238E27FC236}">
                <a16:creationId xmlns:a16="http://schemas.microsoft.com/office/drawing/2014/main" id="{B0BC016D-6132-401F-82EF-077AC222A1DB}"/>
              </a:ext>
            </a:extLst>
          </p:cNvPr>
          <p:cNvCxnSpPr>
            <a:cxnSpLocks/>
          </p:cNvCxnSpPr>
          <p:nvPr/>
        </p:nvCxnSpPr>
        <p:spPr>
          <a:xfrm flipH="1" flipV="1">
            <a:off x="2161615" y="2908148"/>
            <a:ext cx="1298972" cy="6238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Łącznik prosty 44">
            <a:extLst>
              <a:ext uri="{FF2B5EF4-FFF2-40B4-BE49-F238E27FC236}">
                <a16:creationId xmlns:a16="http://schemas.microsoft.com/office/drawing/2014/main" id="{6AA3D77A-E875-48FB-8B72-99891BAB7813}"/>
              </a:ext>
            </a:extLst>
          </p:cNvPr>
          <p:cNvCxnSpPr>
            <a:cxnSpLocks/>
          </p:cNvCxnSpPr>
          <p:nvPr/>
        </p:nvCxnSpPr>
        <p:spPr>
          <a:xfrm flipH="1" flipV="1">
            <a:off x="3455229" y="3532036"/>
            <a:ext cx="356519" cy="188715"/>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Łącznik prosty 45">
            <a:extLst>
              <a:ext uri="{FF2B5EF4-FFF2-40B4-BE49-F238E27FC236}">
                <a16:creationId xmlns:a16="http://schemas.microsoft.com/office/drawing/2014/main" id="{3FB737B5-CA1C-4D9F-98DD-2D333BBA6E7B}"/>
              </a:ext>
            </a:extLst>
          </p:cNvPr>
          <p:cNvCxnSpPr>
            <a:cxnSpLocks/>
          </p:cNvCxnSpPr>
          <p:nvPr/>
        </p:nvCxnSpPr>
        <p:spPr>
          <a:xfrm flipV="1">
            <a:off x="1299436" y="3082794"/>
            <a:ext cx="856822" cy="52544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Łącznik prosty 46">
            <a:extLst>
              <a:ext uri="{FF2B5EF4-FFF2-40B4-BE49-F238E27FC236}">
                <a16:creationId xmlns:a16="http://schemas.microsoft.com/office/drawing/2014/main" id="{DAC8F5D6-E1B7-4492-9741-7D7934697F3C}"/>
              </a:ext>
            </a:extLst>
          </p:cNvPr>
          <p:cNvCxnSpPr>
            <a:cxnSpLocks/>
          </p:cNvCxnSpPr>
          <p:nvPr/>
        </p:nvCxnSpPr>
        <p:spPr>
          <a:xfrm flipH="1" flipV="1">
            <a:off x="2156258" y="3082795"/>
            <a:ext cx="1662781" cy="82666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Łącznik prosty 47">
            <a:extLst>
              <a:ext uri="{FF2B5EF4-FFF2-40B4-BE49-F238E27FC236}">
                <a16:creationId xmlns:a16="http://schemas.microsoft.com/office/drawing/2014/main" id="{03F0375A-EA5E-4731-9FD4-6C8EB69B190C}"/>
              </a:ext>
            </a:extLst>
          </p:cNvPr>
          <p:cNvCxnSpPr>
            <a:cxnSpLocks/>
          </p:cNvCxnSpPr>
          <p:nvPr/>
        </p:nvCxnSpPr>
        <p:spPr>
          <a:xfrm flipH="1">
            <a:off x="3023581" y="3725700"/>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9" name="Łącznik prosty 48">
            <a:extLst>
              <a:ext uri="{FF2B5EF4-FFF2-40B4-BE49-F238E27FC236}">
                <a16:creationId xmlns:a16="http://schemas.microsoft.com/office/drawing/2014/main" id="{79B4E867-85D3-4D89-BF5E-DCBCAEA3E9EF}"/>
              </a:ext>
            </a:extLst>
          </p:cNvPr>
          <p:cNvCxnSpPr>
            <a:cxnSpLocks/>
          </p:cNvCxnSpPr>
          <p:nvPr/>
        </p:nvCxnSpPr>
        <p:spPr>
          <a:xfrm flipH="1">
            <a:off x="3173646" y="3801692"/>
            <a:ext cx="225623" cy="1580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Łącznik prosty 49">
            <a:extLst>
              <a:ext uri="{FF2B5EF4-FFF2-40B4-BE49-F238E27FC236}">
                <a16:creationId xmlns:a16="http://schemas.microsoft.com/office/drawing/2014/main" id="{698E2C7C-4EB6-4F35-912B-33E551ACA872}"/>
              </a:ext>
            </a:extLst>
          </p:cNvPr>
          <p:cNvCxnSpPr>
            <a:cxnSpLocks/>
          </p:cNvCxnSpPr>
          <p:nvPr/>
        </p:nvCxnSpPr>
        <p:spPr>
          <a:xfrm flipH="1">
            <a:off x="2895337" y="3661601"/>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1" name="Łącznik prosty 50">
            <a:extLst>
              <a:ext uri="{FF2B5EF4-FFF2-40B4-BE49-F238E27FC236}">
                <a16:creationId xmlns:a16="http://schemas.microsoft.com/office/drawing/2014/main" id="{A4809736-68E8-47ED-A2E2-A7B31B88AA83}"/>
              </a:ext>
            </a:extLst>
          </p:cNvPr>
          <p:cNvCxnSpPr>
            <a:cxnSpLocks/>
          </p:cNvCxnSpPr>
          <p:nvPr/>
        </p:nvCxnSpPr>
        <p:spPr>
          <a:xfrm flipH="1">
            <a:off x="2740258" y="3584866"/>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2" name="Łącznik prosty 51">
            <a:extLst>
              <a:ext uri="{FF2B5EF4-FFF2-40B4-BE49-F238E27FC236}">
                <a16:creationId xmlns:a16="http://schemas.microsoft.com/office/drawing/2014/main" id="{D5AC9E5D-318E-4448-A8D6-CCF4FAF63F9A}"/>
              </a:ext>
            </a:extLst>
          </p:cNvPr>
          <p:cNvCxnSpPr>
            <a:cxnSpLocks/>
          </p:cNvCxnSpPr>
          <p:nvPr/>
        </p:nvCxnSpPr>
        <p:spPr>
          <a:xfrm flipH="1">
            <a:off x="2584880" y="3508977"/>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Łącznik prosty 52">
            <a:extLst>
              <a:ext uri="{FF2B5EF4-FFF2-40B4-BE49-F238E27FC236}">
                <a16:creationId xmlns:a16="http://schemas.microsoft.com/office/drawing/2014/main" id="{A63B56B6-43CB-49B0-802C-54465EB4B1CE}"/>
              </a:ext>
            </a:extLst>
          </p:cNvPr>
          <p:cNvCxnSpPr>
            <a:cxnSpLocks/>
          </p:cNvCxnSpPr>
          <p:nvPr/>
        </p:nvCxnSpPr>
        <p:spPr>
          <a:xfrm flipH="1">
            <a:off x="2430100" y="3434305"/>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4" name="Łącznik prosty 53">
            <a:extLst>
              <a:ext uri="{FF2B5EF4-FFF2-40B4-BE49-F238E27FC236}">
                <a16:creationId xmlns:a16="http://schemas.microsoft.com/office/drawing/2014/main" id="{B61C4F48-F5DD-4D1E-9D5F-5E86E0BE3AB1}"/>
              </a:ext>
            </a:extLst>
          </p:cNvPr>
          <p:cNvCxnSpPr>
            <a:cxnSpLocks/>
          </p:cNvCxnSpPr>
          <p:nvPr/>
        </p:nvCxnSpPr>
        <p:spPr>
          <a:xfrm flipH="1">
            <a:off x="2275021" y="3360408"/>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5" name="Łącznik prosty 54">
            <a:extLst>
              <a:ext uri="{FF2B5EF4-FFF2-40B4-BE49-F238E27FC236}">
                <a16:creationId xmlns:a16="http://schemas.microsoft.com/office/drawing/2014/main" id="{C187104C-435C-4875-987C-B1376727C675}"/>
              </a:ext>
            </a:extLst>
          </p:cNvPr>
          <p:cNvCxnSpPr>
            <a:cxnSpLocks/>
          </p:cNvCxnSpPr>
          <p:nvPr/>
        </p:nvCxnSpPr>
        <p:spPr>
          <a:xfrm flipH="1">
            <a:off x="2126194" y="3289625"/>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6" name="Łącznik prosty 55">
            <a:extLst>
              <a:ext uri="{FF2B5EF4-FFF2-40B4-BE49-F238E27FC236}">
                <a16:creationId xmlns:a16="http://schemas.microsoft.com/office/drawing/2014/main" id="{03E0D91D-ACBD-47EE-BEE0-DAD6E6DE8306}"/>
              </a:ext>
            </a:extLst>
          </p:cNvPr>
          <p:cNvCxnSpPr>
            <a:cxnSpLocks/>
          </p:cNvCxnSpPr>
          <p:nvPr/>
        </p:nvCxnSpPr>
        <p:spPr>
          <a:xfrm flipH="1">
            <a:off x="1997064" y="3222164"/>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Łącznik prosty 56">
            <a:extLst>
              <a:ext uri="{FF2B5EF4-FFF2-40B4-BE49-F238E27FC236}">
                <a16:creationId xmlns:a16="http://schemas.microsoft.com/office/drawing/2014/main" id="{48AEFA7D-492D-44ED-8CF4-F7DA019DC0E1}"/>
              </a:ext>
            </a:extLst>
          </p:cNvPr>
          <p:cNvCxnSpPr>
            <a:cxnSpLocks/>
          </p:cNvCxnSpPr>
          <p:nvPr/>
        </p:nvCxnSpPr>
        <p:spPr>
          <a:xfrm flipH="1">
            <a:off x="1846100" y="3156700"/>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Łącznik prosty 57">
            <a:extLst>
              <a:ext uri="{FF2B5EF4-FFF2-40B4-BE49-F238E27FC236}">
                <a16:creationId xmlns:a16="http://schemas.microsoft.com/office/drawing/2014/main" id="{472103A1-D200-4DA5-8B21-E30BA3431CA4}"/>
              </a:ext>
            </a:extLst>
          </p:cNvPr>
          <p:cNvCxnSpPr>
            <a:cxnSpLocks/>
          </p:cNvCxnSpPr>
          <p:nvPr/>
        </p:nvCxnSpPr>
        <p:spPr>
          <a:xfrm flipH="1">
            <a:off x="1700618" y="3085112"/>
            <a:ext cx="310158" cy="2107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9" name="Łącznik prosty 58">
            <a:extLst>
              <a:ext uri="{FF2B5EF4-FFF2-40B4-BE49-F238E27FC236}">
                <a16:creationId xmlns:a16="http://schemas.microsoft.com/office/drawing/2014/main" id="{C5702F73-BDFC-4CCA-9467-1BCD18456535}"/>
              </a:ext>
            </a:extLst>
          </p:cNvPr>
          <p:cNvCxnSpPr>
            <a:cxnSpLocks/>
          </p:cNvCxnSpPr>
          <p:nvPr/>
        </p:nvCxnSpPr>
        <p:spPr>
          <a:xfrm flipH="1">
            <a:off x="1743398" y="3022229"/>
            <a:ext cx="141596" cy="718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Łącznik prosty 59">
            <a:extLst>
              <a:ext uri="{FF2B5EF4-FFF2-40B4-BE49-F238E27FC236}">
                <a16:creationId xmlns:a16="http://schemas.microsoft.com/office/drawing/2014/main" id="{AE4B5C25-9A68-4634-A072-E5E916AC00E9}"/>
              </a:ext>
            </a:extLst>
          </p:cNvPr>
          <p:cNvCxnSpPr/>
          <p:nvPr/>
        </p:nvCxnSpPr>
        <p:spPr>
          <a:xfrm flipV="1">
            <a:off x="3173646" y="3123651"/>
            <a:ext cx="566738" cy="6020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Łącznik prosty 60">
            <a:extLst>
              <a:ext uri="{FF2B5EF4-FFF2-40B4-BE49-F238E27FC236}">
                <a16:creationId xmlns:a16="http://schemas.microsoft.com/office/drawing/2014/main" id="{E42C27B1-39F4-466D-B48E-E256FAE30FB9}"/>
              </a:ext>
            </a:extLst>
          </p:cNvPr>
          <p:cNvCxnSpPr/>
          <p:nvPr/>
        </p:nvCxnSpPr>
        <p:spPr>
          <a:xfrm>
            <a:off x="3740384" y="3123651"/>
            <a:ext cx="762000" cy="0"/>
          </a:xfrm>
          <a:prstGeom prst="line">
            <a:avLst/>
          </a:prstGeom>
        </p:spPr>
        <p:style>
          <a:lnRef idx="1">
            <a:schemeClr val="accent1"/>
          </a:lnRef>
          <a:fillRef idx="0">
            <a:schemeClr val="accent1"/>
          </a:fillRef>
          <a:effectRef idx="0">
            <a:schemeClr val="accent1"/>
          </a:effectRef>
          <a:fontRef idx="minor">
            <a:schemeClr val="tx1"/>
          </a:fontRef>
        </p:style>
      </p:cxnSp>
      <p:sp>
        <p:nvSpPr>
          <p:cNvPr id="62" name="pole tekstowe 61">
            <a:extLst>
              <a:ext uri="{FF2B5EF4-FFF2-40B4-BE49-F238E27FC236}">
                <a16:creationId xmlns:a16="http://schemas.microsoft.com/office/drawing/2014/main" id="{03D92D28-563D-407E-A383-42A2D6A007A6}"/>
              </a:ext>
            </a:extLst>
          </p:cNvPr>
          <p:cNvSpPr txBox="1"/>
          <p:nvPr/>
        </p:nvSpPr>
        <p:spPr>
          <a:xfrm>
            <a:off x="3786740" y="2938985"/>
            <a:ext cx="694421" cy="230832"/>
          </a:xfrm>
          <a:prstGeom prst="rect">
            <a:avLst/>
          </a:prstGeom>
          <a:noFill/>
        </p:spPr>
        <p:txBody>
          <a:bodyPr wrap="none" rtlCol="0">
            <a:spAutoFit/>
          </a:bodyPr>
          <a:lstStyle/>
          <a:p>
            <a:r>
              <a:rPr lang="pl-PL" sz="900" dirty="0"/>
              <a:t>Inert </a:t>
            </a:r>
            <a:r>
              <a:rPr lang="pl-PL" sz="900" dirty="0" err="1"/>
              <a:t>layer</a:t>
            </a:r>
            <a:r>
              <a:rPr lang="pl-PL" sz="900" dirty="0"/>
              <a:t> </a:t>
            </a:r>
          </a:p>
        </p:txBody>
      </p:sp>
      <p:cxnSp>
        <p:nvCxnSpPr>
          <p:cNvPr id="63" name="Łącznik prosty 62">
            <a:extLst>
              <a:ext uri="{FF2B5EF4-FFF2-40B4-BE49-F238E27FC236}">
                <a16:creationId xmlns:a16="http://schemas.microsoft.com/office/drawing/2014/main" id="{5B9D84FB-0B5E-4E48-B8F3-AA69C6D5EE72}"/>
              </a:ext>
            </a:extLst>
          </p:cNvPr>
          <p:cNvCxnSpPr>
            <a:cxnSpLocks/>
          </p:cNvCxnSpPr>
          <p:nvPr/>
        </p:nvCxnSpPr>
        <p:spPr>
          <a:xfrm flipV="1">
            <a:off x="2414028" y="3346298"/>
            <a:ext cx="1893094" cy="96083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64" name="pole tekstowe 63">
            <a:extLst>
              <a:ext uri="{FF2B5EF4-FFF2-40B4-BE49-F238E27FC236}">
                <a16:creationId xmlns:a16="http://schemas.microsoft.com/office/drawing/2014/main" id="{530C0911-894B-4F19-B7DE-8C42CCC550BC}"/>
              </a:ext>
            </a:extLst>
          </p:cNvPr>
          <p:cNvSpPr txBox="1"/>
          <p:nvPr/>
        </p:nvSpPr>
        <p:spPr>
          <a:xfrm rot="19984699">
            <a:off x="3576998" y="3317075"/>
            <a:ext cx="764953" cy="230832"/>
          </a:xfrm>
          <a:prstGeom prst="rect">
            <a:avLst/>
          </a:prstGeom>
          <a:noFill/>
        </p:spPr>
        <p:txBody>
          <a:bodyPr wrap="none" rtlCol="0">
            <a:spAutoFit/>
          </a:bodyPr>
          <a:lstStyle/>
          <a:p>
            <a:r>
              <a:rPr lang="pl-PL" sz="900" dirty="0" err="1"/>
              <a:t>Neutral</a:t>
            </a:r>
            <a:r>
              <a:rPr lang="pl-PL" sz="900" dirty="0"/>
              <a:t> </a:t>
            </a:r>
            <a:r>
              <a:rPr lang="pl-PL" sz="900" dirty="0" err="1"/>
              <a:t>axis</a:t>
            </a:r>
            <a:r>
              <a:rPr lang="pl-PL" sz="900" dirty="0"/>
              <a:t> </a:t>
            </a:r>
          </a:p>
        </p:txBody>
      </p:sp>
      <mc:AlternateContent xmlns:mc="http://schemas.openxmlformats.org/markup-compatibility/2006" xmlns:a14="http://schemas.microsoft.com/office/drawing/2010/main">
        <mc:Choice Requires="a14">
          <p:sp>
            <p:nvSpPr>
              <p:cNvPr id="68" name="pole tekstowe 67">
                <a:extLst>
                  <a:ext uri="{FF2B5EF4-FFF2-40B4-BE49-F238E27FC236}">
                    <a16:creationId xmlns:a16="http://schemas.microsoft.com/office/drawing/2014/main" id="{41FDCF24-0744-4B04-8868-6E3014A25E66}"/>
                  </a:ext>
                </a:extLst>
              </p:cNvPr>
              <p:cNvSpPr txBox="1"/>
              <p:nvPr/>
            </p:nvSpPr>
            <p:spPr>
              <a:xfrm>
                <a:off x="3225974" y="3832950"/>
                <a:ext cx="322204"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rPr>
                          </m:ctrlPr>
                        </m:sSubPr>
                        <m:e>
                          <m:r>
                            <a:rPr lang="pl-PL" sz="900" i="1">
                              <a:latin typeface="Cambria Math" panose="02040503050406030204" pitchFamily="18" charset="0"/>
                            </a:rPr>
                            <m:t>𝐶</m:t>
                          </m:r>
                        </m:e>
                        <m:sub>
                          <m:r>
                            <a:rPr lang="pl-PL" sz="900" i="1">
                              <a:latin typeface="Cambria Math" panose="02040503050406030204" pitchFamily="18" charset="0"/>
                            </a:rPr>
                            <m:t>𝑆</m:t>
                          </m:r>
                        </m:sub>
                      </m:sSub>
                    </m:oMath>
                  </m:oMathPara>
                </a14:m>
                <a:endParaRPr lang="pl-PL" sz="900" dirty="0"/>
              </a:p>
            </p:txBody>
          </p:sp>
        </mc:Choice>
        <mc:Fallback xmlns="">
          <p:sp>
            <p:nvSpPr>
              <p:cNvPr id="68" name="pole tekstowe 67">
                <a:extLst>
                  <a:ext uri="{FF2B5EF4-FFF2-40B4-BE49-F238E27FC236}">
                    <a16:creationId xmlns:a16="http://schemas.microsoft.com/office/drawing/2014/main" id="{41FDCF24-0744-4B04-8868-6E3014A25E66}"/>
                  </a:ext>
                </a:extLst>
              </p:cNvPr>
              <p:cNvSpPr txBox="1">
                <a:spLocks noRot="1" noChangeAspect="1" noMove="1" noResize="1" noEditPoints="1" noAdjustHandles="1" noChangeArrowheads="1" noChangeShapeType="1" noTextEdit="1"/>
              </p:cNvSpPr>
              <p:nvPr/>
            </p:nvSpPr>
            <p:spPr>
              <a:xfrm>
                <a:off x="3225974" y="3832950"/>
                <a:ext cx="322204" cy="230832"/>
              </a:xfrm>
              <a:prstGeom prst="rect">
                <a:avLst/>
              </a:prstGeom>
              <a:blipFill>
                <a:blip r:embed="rId8"/>
                <a:stretch>
                  <a:fillRect/>
                </a:stretch>
              </a:blipFill>
            </p:spPr>
            <p:txBody>
              <a:bodyPr/>
              <a:lstStyle/>
              <a:p>
                <a:r>
                  <a:rPr lang="pl-PL">
                    <a:noFill/>
                  </a:rPr>
                  <a:t> </a:t>
                </a:r>
              </a:p>
            </p:txBody>
          </p:sp>
        </mc:Fallback>
      </mc:AlternateContent>
      <p:sp>
        <p:nvSpPr>
          <p:cNvPr id="69" name="Owal 68">
            <a:extLst>
              <a:ext uri="{FF2B5EF4-FFF2-40B4-BE49-F238E27FC236}">
                <a16:creationId xmlns:a16="http://schemas.microsoft.com/office/drawing/2014/main" id="{E7B0D432-7D02-4E8B-B445-835AA74B8B27}"/>
              </a:ext>
            </a:extLst>
          </p:cNvPr>
          <p:cNvSpPr/>
          <p:nvPr/>
        </p:nvSpPr>
        <p:spPr>
          <a:xfrm>
            <a:off x="3349530" y="3807907"/>
            <a:ext cx="46064" cy="5005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mc:AlternateContent xmlns:mc="http://schemas.openxmlformats.org/markup-compatibility/2006" xmlns:a14="http://schemas.microsoft.com/office/drawing/2010/main">
        <mc:Choice Requires="a14">
          <p:sp>
            <p:nvSpPr>
              <p:cNvPr id="74" name="pole tekstowe 73">
                <a:extLst>
                  <a:ext uri="{FF2B5EF4-FFF2-40B4-BE49-F238E27FC236}">
                    <a16:creationId xmlns:a16="http://schemas.microsoft.com/office/drawing/2014/main" id="{92F18BDC-E3F2-489E-B0F6-5F41F815A01C}"/>
                  </a:ext>
                </a:extLst>
              </p:cNvPr>
              <p:cNvSpPr txBox="1"/>
              <p:nvPr/>
            </p:nvSpPr>
            <p:spPr>
              <a:xfrm rot="16200000">
                <a:off x="2360786" y="3854787"/>
                <a:ext cx="314830"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rPr>
                          </m:ctrlPr>
                        </m:sSubPr>
                        <m:e>
                          <m:r>
                            <a:rPr lang="pl-PL" sz="900" i="1">
                              <a:latin typeface="Cambria Math" panose="02040503050406030204" pitchFamily="18" charset="0"/>
                            </a:rPr>
                            <m:t>𝑒</m:t>
                          </m:r>
                        </m:e>
                        <m:sub>
                          <m:r>
                            <a:rPr lang="pl-PL" sz="900" i="1">
                              <a:latin typeface="Cambria Math" panose="02040503050406030204" pitchFamily="18" charset="0"/>
                            </a:rPr>
                            <m:t>1</m:t>
                          </m:r>
                        </m:sub>
                      </m:sSub>
                    </m:oMath>
                  </m:oMathPara>
                </a14:m>
                <a:endParaRPr lang="pl-PL" sz="900" dirty="0"/>
              </a:p>
            </p:txBody>
          </p:sp>
        </mc:Choice>
        <mc:Fallback xmlns="">
          <p:sp>
            <p:nvSpPr>
              <p:cNvPr id="74" name="pole tekstowe 73">
                <a:extLst>
                  <a:ext uri="{FF2B5EF4-FFF2-40B4-BE49-F238E27FC236}">
                    <a16:creationId xmlns:a16="http://schemas.microsoft.com/office/drawing/2014/main" id="{92F18BDC-E3F2-489E-B0F6-5F41F815A01C}"/>
                  </a:ext>
                </a:extLst>
              </p:cNvPr>
              <p:cNvSpPr txBox="1">
                <a:spLocks noRot="1" noChangeAspect="1" noMove="1" noResize="1" noEditPoints="1" noAdjustHandles="1" noChangeArrowheads="1" noChangeShapeType="1" noTextEdit="1"/>
              </p:cNvSpPr>
              <p:nvPr/>
            </p:nvSpPr>
            <p:spPr>
              <a:xfrm rot="16200000">
                <a:off x="2360786" y="3854787"/>
                <a:ext cx="314830" cy="230832"/>
              </a:xfrm>
              <a:prstGeom prst="rect">
                <a:avLst/>
              </a:prstGeom>
              <a:blipFill>
                <a:blip r:embed="rId9"/>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75" name="pole tekstowe 74">
                <a:extLst>
                  <a:ext uri="{FF2B5EF4-FFF2-40B4-BE49-F238E27FC236}">
                    <a16:creationId xmlns:a16="http://schemas.microsoft.com/office/drawing/2014/main" id="{D1DCB34F-63D1-440B-A8F7-DB789AB7B832}"/>
                  </a:ext>
                </a:extLst>
              </p:cNvPr>
              <p:cNvSpPr txBox="1"/>
              <p:nvPr/>
            </p:nvSpPr>
            <p:spPr>
              <a:xfrm rot="16200000">
                <a:off x="2343416" y="4303210"/>
                <a:ext cx="317523"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pl-PL" sz="900" i="1">
                              <a:latin typeface="Cambria Math" panose="02040503050406030204" pitchFamily="18" charset="0"/>
                            </a:rPr>
                          </m:ctrlPr>
                        </m:sSubPr>
                        <m:e>
                          <m:r>
                            <a:rPr lang="pl-PL" sz="900" i="1">
                              <a:latin typeface="Cambria Math" panose="02040503050406030204" pitchFamily="18" charset="0"/>
                            </a:rPr>
                            <m:t>𝑒</m:t>
                          </m:r>
                        </m:e>
                        <m:sub>
                          <m:r>
                            <a:rPr lang="pl-PL" sz="900" i="1">
                              <a:latin typeface="Cambria Math" panose="02040503050406030204" pitchFamily="18" charset="0"/>
                            </a:rPr>
                            <m:t>2</m:t>
                          </m:r>
                        </m:sub>
                      </m:sSub>
                    </m:oMath>
                  </m:oMathPara>
                </a14:m>
                <a:endParaRPr lang="pl-PL" sz="900" dirty="0"/>
              </a:p>
            </p:txBody>
          </p:sp>
        </mc:Choice>
        <mc:Fallback xmlns="">
          <p:sp>
            <p:nvSpPr>
              <p:cNvPr id="75" name="pole tekstowe 74">
                <a:extLst>
                  <a:ext uri="{FF2B5EF4-FFF2-40B4-BE49-F238E27FC236}">
                    <a16:creationId xmlns:a16="http://schemas.microsoft.com/office/drawing/2014/main" id="{D1DCB34F-63D1-440B-A8F7-DB789AB7B832}"/>
                  </a:ext>
                </a:extLst>
              </p:cNvPr>
              <p:cNvSpPr txBox="1">
                <a:spLocks noRot="1" noChangeAspect="1" noMove="1" noResize="1" noEditPoints="1" noAdjustHandles="1" noChangeArrowheads="1" noChangeShapeType="1" noTextEdit="1"/>
              </p:cNvSpPr>
              <p:nvPr/>
            </p:nvSpPr>
            <p:spPr>
              <a:xfrm rot="16200000">
                <a:off x="2343416" y="4303210"/>
                <a:ext cx="317523" cy="230832"/>
              </a:xfrm>
              <a:prstGeom prst="rect">
                <a:avLst/>
              </a:prstGeom>
              <a:blipFill>
                <a:blip r:embed="rId10"/>
                <a:stretch>
                  <a:fillRect/>
                </a:stretch>
              </a:blipFill>
            </p:spPr>
            <p:txBody>
              <a:bodyPr/>
              <a:lstStyle/>
              <a:p>
                <a:r>
                  <a:rPr lang="pl-PL">
                    <a:noFill/>
                  </a:rPr>
                  <a:t> </a:t>
                </a:r>
              </a:p>
            </p:txBody>
          </p:sp>
        </mc:Fallback>
      </mc:AlternateContent>
      <p:cxnSp>
        <p:nvCxnSpPr>
          <p:cNvPr id="76" name="Łącznik prosty 75">
            <a:extLst>
              <a:ext uri="{FF2B5EF4-FFF2-40B4-BE49-F238E27FC236}">
                <a16:creationId xmlns:a16="http://schemas.microsoft.com/office/drawing/2014/main" id="{5194CFC1-D234-4E1D-A090-A17D79EE2A48}"/>
              </a:ext>
            </a:extLst>
          </p:cNvPr>
          <p:cNvCxnSpPr>
            <a:cxnSpLocks/>
          </p:cNvCxnSpPr>
          <p:nvPr/>
        </p:nvCxnSpPr>
        <p:spPr>
          <a:xfrm flipV="1">
            <a:off x="2393364" y="2789909"/>
            <a:ext cx="1893094" cy="96083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cxnSp>
        <p:nvCxnSpPr>
          <p:cNvPr id="77" name="Łącznik prosty 76">
            <a:extLst>
              <a:ext uri="{FF2B5EF4-FFF2-40B4-BE49-F238E27FC236}">
                <a16:creationId xmlns:a16="http://schemas.microsoft.com/office/drawing/2014/main" id="{3BCB3401-A171-4CF2-A044-73F44854B796}"/>
              </a:ext>
            </a:extLst>
          </p:cNvPr>
          <p:cNvCxnSpPr>
            <a:cxnSpLocks/>
          </p:cNvCxnSpPr>
          <p:nvPr/>
        </p:nvCxnSpPr>
        <p:spPr>
          <a:xfrm flipV="1">
            <a:off x="2474351" y="3643531"/>
            <a:ext cx="1893094" cy="960834"/>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8" name="Dźwięk 7">
            <a:hlinkClick r:id="" action="ppaction://media"/>
            <a:extLst>
              <a:ext uri="{FF2B5EF4-FFF2-40B4-BE49-F238E27FC236}">
                <a16:creationId xmlns:a16="http://schemas.microsoft.com/office/drawing/2014/main" id="{208B606E-7200-4FA2-A606-0FA3C733C4D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2076338"/>
      </p:ext>
    </p:extLst>
  </p:cSld>
  <p:clrMapOvr>
    <a:masterClrMapping/>
  </p:clrMapOvr>
  <mc:AlternateContent xmlns:mc="http://schemas.openxmlformats.org/markup-compatibility/2006">
    <mc:Choice xmlns:p14="http://schemas.microsoft.com/office/powerpoint/2010/main" Requires="p14">
      <p:transition spd="slow" p14:dur="2000" advTm="77445"/>
    </mc:Choice>
    <mc:Fallback>
      <p:transition spd="slow" advTm="77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ymbol zastępczy obrazu 9">
            <a:extLst>
              <a:ext uri="{FF2B5EF4-FFF2-40B4-BE49-F238E27FC236}">
                <a16:creationId xmlns:a16="http://schemas.microsoft.com/office/drawing/2014/main" id="{89D0A239-3BFF-4F64-A794-A44BFF2C6D95}"/>
              </a:ext>
            </a:extLst>
          </p:cNvPr>
          <p:cNvSpPr>
            <a:spLocks noGrp="1"/>
          </p:cNvSpPr>
          <p:nvPr>
            <p:ph type="pic" sz="quarter" idx="13"/>
          </p:nvPr>
        </p:nvSpPr>
        <p:spPr/>
      </p:sp>
      <p:sp>
        <p:nvSpPr>
          <p:cNvPr id="6" name="Symbol zastępczy zawartości 5">
            <a:extLst>
              <a:ext uri="{FF2B5EF4-FFF2-40B4-BE49-F238E27FC236}">
                <a16:creationId xmlns:a16="http://schemas.microsoft.com/office/drawing/2014/main" id="{C47A6944-F365-4E40-89FF-EBB1D7B46C10}"/>
              </a:ext>
            </a:extLst>
          </p:cNvPr>
          <p:cNvSpPr>
            <a:spLocks noGrp="1"/>
          </p:cNvSpPr>
          <p:nvPr>
            <p:ph type="body" sz="quarter" idx="16"/>
          </p:nvPr>
        </p:nvSpPr>
        <p:spPr/>
        <p:txBody>
          <a:bodyPr>
            <a:normAutofit/>
          </a:bodyPr>
          <a:lstStyle/>
          <a:p>
            <a:pPr algn="just">
              <a:lnSpc>
                <a:spcPct val="150000"/>
              </a:lnSpc>
            </a:pPr>
            <a:endParaRPr lang="pl-PL" sz="1600" dirty="0"/>
          </a:p>
        </p:txBody>
      </p:sp>
      <p:sp>
        <p:nvSpPr>
          <p:cNvPr id="13" name="Symbol zastępczy obrazu 12">
            <a:extLst>
              <a:ext uri="{FF2B5EF4-FFF2-40B4-BE49-F238E27FC236}">
                <a16:creationId xmlns:a16="http://schemas.microsoft.com/office/drawing/2014/main" id="{BA920D49-BECA-40C5-B724-29081370C99A}"/>
              </a:ext>
            </a:extLst>
          </p:cNvPr>
          <p:cNvSpPr>
            <a:spLocks noGrp="1"/>
          </p:cNvSpPr>
          <p:nvPr>
            <p:ph type="pic" sz="quarter" idx="29"/>
          </p:nvPr>
        </p:nvSpPr>
        <p:spPr/>
      </p:sp>
      <p:sp>
        <p:nvSpPr>
          <p:cNvPr id="14" name="Symbol zastępczy obrazu 13">
            <a:extLst>
              <a:ext uri="{FF2B5EF4-FFF2-40B4-BE49-F238E27FC236}">
                <a16:creationId xmlns:a16="http://schemas.microsoft.com/office/drawing/2014/main" id="{01B2AEE2-3E01-4441-82EE-D2CB559F6FD5}"/>
              </a:ext>
            </a:extLst>
          </p:cNvPr>
          <p:cNvSpPr>
            <a:spLocks noGrp="1"/>
          </p:cNvSpPr>
          <p:nvPr>
            <p:ph type="pic" sz="quarter" idx="30"/>
          </p:nvPr>
        </p:nvSpPr>
        <p:spPr/>
      </p:sp>
      <p:sp>
        <p:nvSpPr>
          <p:cNvPr id="15" name="Symbol zastępczy tekstu 14">
            <a:extLst>
              <a:ext uri="{FF2B5EF4-FFF2-40B4-BE49-F238E27FC236}">
                <a16:creationId xmlns:a16="http://schemas.microsoft.com/office/drawing/2014/main" id="{ADEFD3AD-D28F-4CF7-B713-892B45FF2A49}"/>
              </a:ext>
            </a:extLst>
          </p:cNvPr>
          <p:cNvSpPr>
            <a:spLocks noGrp="1"/>
          </p:cNvSpPr>
          <p:nvPr>
            <p:ph type="body" sz="quarter" idx="31"/>
          </p:nvPr>
        </p:nvSpPr>
        <p:spPr/>
        <p:txBody>
          <a:bodyPr/>
          <a:lstStyle/>
          <a:p>
            <a:r>
              <a:rPr lang="pl-PL" dirty="0" err="1"/>
              <a:t>Rectangular</a:t>
            </a:r>
            <a:r>
              <a:rPr lang="pl-PL" dirty="0"/>
              <a:t> </a:t>
            </a:r>
            <a:r>
              <a:rPr lang="pl-PL" dirty="0" err="1"/>
              <a:t>beam</a:t>
            </a:r>
            <a:r>
              <a:rPr lang="pl-PL" dirty="0"/>
              <a:t> </a:t>
            </a:r>
            <a:r>
              <a:rPr lang="pl-PL" dirty="0" err="1"/>
              <a:t>under</a:t>
            </a:r>
            <a:r>
              <a:rPr lang="pl-PL" dirty="0"/>
              <a:t> </a:t>
            </a:r>
            <a:r>
              <a:rPr lang="pl-PL" dirty="0" err="1"/>
              <a:t>pure</a:t>
            </a:r>
            <a:r>
              <a:rPr lang="pl-PL" dirty="0"/>
              <a:t> </a:t>
            </a:r>
            <a:r>
              <a:rPr lang="pl-PL" dirty="0" err="1"/>
              <a:t>bending</a:t>
            </a:r>
            <a:r>
              <a:rPr lang="pl-PL" dirty="0"/>
              <a:t> </a:t>
            </a:r>
          </a:p>
        </p:txBody>
      </p:sp>
      <p:sp>
        <p:nvSpPr>
          <p:cNvPr id="16" name="Symbol zastępczy tekstu 15">
            <a:extLst>
              <a:ext uri="{FF2B5EF4-FFF2-40B4-BE49-F238E27FC236}">
                <a16:creationId xmlns:a16="http://schemas.microsoft.com/office/drawing/2014/main" id="{5387BF29-3AE1-4706-B817-EEA025B83EF4}"/>
              </a:ext>
            </a:extLst>
          </p:cNvPr>
          <p:cNvSpPr>
            <a:spLocks noGrp="1"/>
          </p:cNvSpPr>
          <p:nvPr>
            <p:ph type="body" sz="quarter" idx="32"/>
          </p:nvPr>
        </p:nvSpPr>
        <p:spPr/>
        <p:txBody>
          <a:bodyPr/>
          <a:lstStyle/>
          <a:p>
            <a:endParaRPr lang="pl-PL"/>
          </a:p>
        </p:txBody>
      </p:sp>
      <p:sp>
        <p:nvSpPr>
          <p:cNvPr id="12" name="Symbol zastępczy tekstu 11">
            <a:extLst>
              <a:ext uri="{FF2B5EF4-FFF2-40B4-BE49-F238E27FC236}">
                <a16:creationId xmlns:a16="http://schemas.microsoft.com/office/drawing/2014/main" id="{12BF8858-DF21-40B9-9F3C-8F477BED6A16}"/>
              </a:ext>
            </a:extLst>
          </p:cNvPr>
          <p:cNvSpPr>
            <a:spLocks noGrp="1"/>
          </p:cNvSpPr>
          <p:nvPr>
            <p:ph type="body" sz="quarter" idx="19"/>
          </p:nvPr>
        </p:nvSpPr>
        <p:spPr/>
        <p:txBody>
          <a:bodyPr/>
          <a:lstStyle/>
          <a:p>
            <a:endParaRPr lang="pl-PL"/>
          </a:p>
        </p:txBody>
      </p:sp>
      <p:sp>
        <p:nvSpPr>
          <p:cNvPr id="11" name="Symbol zastępczy tekstu 10">
            <a:extLst>
              <a:ext uri="{FF2B5EF4-FFF2-40B4-BE49-F238E27FC236}">
                <a16:creationId xmlns:a16="http://schemas.microsoft.com/office/drawing/2014/main" id="{0030E75B-50BA-4C63-8AE5-DD1FE18CEB5D}"/>
              </a:ext>
            </a:extLst>
          </p:cNvPr>
          <p:cNvSpPr>
            <a:spLocks noGrp="1"/>
          </p:cNvSpPr>
          <p:nvPr>
            <p:ph type="body" sz="quarter" idx="17"/>
          </p:nvPr>
        </p:nvSpPr>
        <p:spPr/>
        <p:txBody>
          <a:bodyPr/>
          <a:lstStyle/>
          <a:p>
            <a:pPr>
              <a:lnSpc>
                <a:spcPct val="150000"/>
              </a:lnSpc>
            </a:pPr>
            <a:r>
              <a:rPr lang="en-US" sz="1800" dirty="0"/>
              <a:t>The </a:t>
            </a:r>
            <a:r>
              <a:rPr lang="en-US" sz="1800" b="1" dirty="0"/>
              <a:t>greatest</a:t>
            </a:r>
            <a:r>
              <a:rPr lang="en-US" sz="1800" dirty="0"/>
              <a:t> stresses in absolute value occur in the </a:t>
            </a:r>
            <a:r>
              <a:rPr lang="en-US" sz="1800" b="1" dirty="0"/>
              <a:t>extreme layers</a:t>
            </a:r>
            <a:r>
              <a:rPr lang="en-US" sz="1800" dirty="0"/>
              <a:t>, in contrast to the </a:t>
            </a:r>
            <a:r>
              <a:rPr lang="en-US" sz="1800" b="1" dirty="0"/>
              <a:t>layers closer </a:t>
            </a:r>
            <a:r>
              <a:rPr lang="en-US" sz="1800" dirty="0"/>
              <a:t>to the neutral axis, which transmit lower stresses.</a:t>
            </a:r>
          </a:p>
          <a:p>
            <a:pPr>
              <a:lnSpc>
                <a:spcPct val="150000"/>
              </a:lnSpc>
            </a:pPr>
            <a:r>
              <a:rPr lang="en-US" sz="1800" dirty="0"/>
              <a:t>In the </a:t>
            </a:r>
            <a:r>
              <a:rPr lang="en-US" sz="1800" b="1" dirty="0"/>
              <a:t>neutral layer</a:t>
            </a:r>
            <a:r>
              <a:rPr lang="en-US" sz="1800" dirty="0"/>
              <a:t>, the normal stress is equal to </a:t>
            </a:r>
            <a:r>
              <a:rPr lang="en-US" sz="1800" b="1" dirty="0"/>
              <a:t>zero</a:t>
            </a:r>
            <a:r>
              <a:rPr lang="en-US" sz="1800" dirty="0"/>
              <a:t>. </a:t>
            </a:r>
            <a:endParaRPr lang="pl-PL" sz="1800" dirty="0"/>
          </a:p>
        </p:txBody>
      </p:sp>
      <p:sp>
        <p:nvSpPr>
          <p:cNvPr id="31" name="Prostokąt 30">
            <a:extLst>
              <a:ext uri="{FF2B5EF4-FFF2-40B4-BE49-F238E27FC236}">
                <a16:creationId xmlns:a16="http://schemas.microsoft.com/office/drawing/2014/main" id="{82085749-803D-47E9-8ACF-C9D626FC9FC4}"/>
              </a:ext>
            </a:extLst>
          </p:cNvPr>
          <p:cNvSpPr/>
          <p:nvPr/>
        </p:nvSpPr>
        <p:spPr>
          <a:xfrm>
            <a:off x="2411246" y="2567715"/>
            <a:ext cx="1481138" cy="414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cxnSp>
        <p:nvCxnSpPr>
          <p:cNvPr id="38" name="Łącznik prosty 37">
            <a:extLst>
              <a:ext uri="{FF2B5EF4-FFF2-40B4-BE49-F238E27FC236}">
                <a16:creationId xmlns:a16="http://schemas.microsoft.com/office/drawing/2014/main" id="{864A0558-9A54-4FCC-8C07-F542F699BBCA}"/>
              </a:ext>
            </a:extLst>
          </p:cNvPr>
          <p:cNvCxnSpPr>
            <a:cxnSpLocks/>
          </p:cNvCxnSpPr>
          <p:nvPr/>
        </p:nvCxnSpPr>
        <p:spPr>
          <a:xfrm>
            <a:off x="366713" y="2764565"/>
            <a:ext cx="3640463"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45" name="Prostokąt 44">
            <a:extLst>
              <a:ext uri="{FF2B5EF4-FFF2-40B4-BE49-F238E27FC236}">
                <a16:creationId xmlns:a16="http://schemas.microsoft.com/office/drawing/2014/main" id="{D69C12B2-3E7E-432D-83C9-46FEA1122153}"/>
              </a:ext>
            </a:extLst>
          </p:cNvPr>
          <p:cNvSpPr/>
          <p:nvPr/>
        </p:nvSpPr>
        <p:spPr>
          <a:xfrm>
            <a:off x="2411246" y="2752660"/>
            <a:ext cx="1478039" cy="22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46" name="Prostokąt 45">
            <a:extLst>
              <a:ext uri="{FF2B5EF4-FFF2-40B4-BE49-F238E27FC236}">
                <a16:creationId xmlns:a16="http://schemas.microsoft.com/office/drawing/2014/main" id="{303F35A4-72B0-4060-AEC2-D36972311F71}"/>
              </a:ext>
            </a:extLst>
          </p:cNvPr>
          <p:cNvSpPr/>
          <p:nvPr/>
        </p:nvSpPr>
        <p:spPr>
          <a:xfrm>
            <a:off x="2411246" y="2625852"/>
            <a:ext cx="1478039" cy="22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50" name="pole tekstowe 49">
            <a:extLst>
              <a:ext uri="{FF2B5EF4-FFF2-40B4-BE49-F238E27FC236}">
                <a16:creationId xmlns:a16="http://schemas.microsoft.com/office/drawing/2014/main" id="{F132CFDC-06C9-4477-AF3B-EC48687DA260}"/>
              </a:ext>
            </a:extLst>
          </p:cNvPr>
          <p:cNvSpPr txBox="1"/>
          <p:nvPr/>
        </p:nvSpPr>
        <p:spPr>
          <a:xfrm>
            <a:off x="4034355" y="2683741"/>
            <a:ext cx="285656" cy="230832"/>
          </a:xfrm>
          <a:prstGeom prst="rect">
            <a:avLst/>
          </a:prstGeom>
          <a:noFill/>
        </p:spPr>
        <p:txBody>
          <a:bodyPr wrap="none" rtlCol="0">
            <a:spAutoFit/>
          </a:bodyPr>
          <a:lstStyle/>
          <a:p>
            <a:r>
              <a:rPr lang="pl-PL" sz="900" b="1" i="1" dirty="0"/>
              <a:t>M</a:t>
            </a:r>
          </a:p>
        </p:txBody>
      </p:sp>
      <p:sp>
        <p:nvSpPr>
          <p:cNvPr id="57" name="pole tekstowe 56">
            <a:extLst>
              <a:ext uri="{FF2B5EF4-FFF2-40B4-BE49-F238E27FC236}">
                <a16:creationId xmlns:a16="http://schemas.microsoft.com/office/drawing/2014/main" id="{EC8BD8B8-85C7-4FBC-9DF9-13A216D51CED}"/>
              </a:ext>
            </a:extLst>
          </p:cNvPr>
          <p:cNvSpPr txBox="1"/>
          <p:nvPr/>
        </p:nvSpPr>
        <p:spPr>
          <a:xfrm>
            <a:off x="363704" y="3833498"/>
            <a:ext cx="694421" cy="230832"/>
          </a:xfrm>
          <a:prstGeom prst="rect">
            <a:avLst/>
          </a:prstGeom>
          <a:noFill/>
        </p:spPr>
        <p:txBody>
          <a:bodyPr wrap="none" rtlCol="0">
            <a:spAutoFit/>
          </a:bodyPr>
          <a:lstStyle/>
          <a:p>
            <a:r>
              <a:rPr lang="pl-PL" sz="900" dirty="0"/>
              <a:t>Inert </a:t>
            </a:r>
            <a:r>
              <a:rPr lang="pl-PL" sz="900" dirty="0" err="1"/>
              <a:t>layer</a:t>
            </a:r>
            <a:r>
              <a:rPr lang="pl-PL" sz="900" dirty="0"/>
              <a:t> </a:t>
            </a:r>
          </a:p>
        </p:txBody>
      </p:sp>
      <p:cxnSp>
        <p:nvCxnSpPr>
          <p:cNvPr id="58" name="Łącznik prosty 57">
            <a:extLst>
              <a:ext uri="{FF2B5EF4-FFF2-40B4-BE49-F238E27FC236}">
                <a16:creationId xmlns:a16="http://schemas.microsoft.com/office/drawing/2014/main" id="{7B90CCF6-9BE8-47E6-8C88-A751DD9BE06E}"/>
              </a:ext>
            </a:extLst>
          </p:cNvPr>
          <p:cNvCxnSpPr>
            <a:cxnSpLocks/>
          </p:cNvCxnSpPr>
          <p:nvPr/>
        </p:nvCxnSpPr>
        <p:spPr>
          <a:xfrm>
            <a:off x="1493540" y="4011951"/>
            <a:ext cx="1067375" cy="2938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Łącznik prosty 58">
            <a:extLst>
              <a:ext uri="{FF2B5EF4-FFF2-40B4-BE49-F238E27FC236}">
                <a16:creationId xmlns:a16="http://schemas.microsoft.com/office/drawing/2014/main" id="{B15BA13F-1A6A-47CB-9737-6461C152ED65}"/>
              </a:ext>
            </a:extLst>
          </p:cNvPr>
          <p:cNvCxnSpPr/>
          <p:nvPr/>
        </p:nvCxnSpPr>
        <p:spPr>
          <a:xfrm>
            <a:off x="407361" y="3994021"/>
            <a:ext cx="1083039" cy="14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Łącznik prosty 67">
            <a:extLst>
              <a:ext uri="{FF2B5EF4-FFF2-40B4-BE49-F238E27FC236}">
                <a16:creationId xmlns:a16="http://schemas.microsoft.com/office/drawing/2014/main" id="{E96DBC20-D174-497B-A9F9-15457735CE0B}"/>
              </a:ext>
            </a:extLst>
          </p:cNvPr>
          <p:cNvCxnSpPr>
            <a:cxnSpLocks/>
          </p:cNvCxnSpPr>
          <p:nvPr/>
        </p:nvCxnSpPr>
        <p:spPr>
          <a:xfrm flipV="1">
            <a:off x="2363535" y="4082670"/>
            <a:ext cx="149799" cy="351979"/>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Łącznik prosty 68">
            <a:extLst>
              <a:ext uri="{FF2B5EF4-FFF2-40B4-BE49-F238E27FC236}">
                <a16:creationId xmlns:a16="http://schemas.microsoft.com/office/drawing/2014/main" id="{DBF79D9F-D31A-476C-A029-E314683BAC41}"/>
              </a:ext>
            </a:extLst>
          </p:cNvPr>
          <p:cNvCxnSpPr>
            <a:cxnSpLocks/>
          </p:cNvCxnSpPr>
          <p:nvPr/>
        </p:nvCxnSpPr>
        <p:spPr>
          <a:xfrm flipH="1" flipV="1">
            <a:off x="3691671" y="4092096"/>
            <a:ext cx="136204" cy="334851"/>
          </a:xfrm>
          <a:prstGeom prst="line">
            <a:avLst/>
          </a:prstGeom>
        </p:spPr>
        <p:style>
          <a:lnRef idx="1">
            <a:schemeClr val="accent1"/>
          </a:lnRef>
          <a:fillRef idx="0">
            <a:schemeClr val="accent1"/>
          </a:fillRef>
          <a:effectRef idx="0">
            <a:schemeClr val="accent1"/>
          </a:effectRef>
          <a:fontRef idx="minor">
            <a:schemeClr val="tx1"/>
          </a:fontRef>
        </p:style>
      </p:cxnSp>
      <p:sp>
        <p:nvSpPr>
          <p:cNvPr id="70" name="Dowolny kształt: kształt 69">
            <a:extLst>
              <a:ext uri="{FF2B5EF4-FFF2-40B4-BE49-F238E27FC236}">
                <a16:creationId xmlns:a16="http://schemas.microsoft.com/office/drawing/2014/main" id="{60BEBBEB-CE23-4707-8692-33327A656DCA}"/>
              </a:ext>
            </a:extLst>
          </p:cNvPr>
          <p:cNvSpPr/>
          <p:nvPr/>
        </p:nvSpPr>
        <p:spPr>
          <a:xfrm>
            <a:off x="2505809" y="4082571"/>
            <a:ext cx="1185863"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71" name="Dowolny kształt: kształt 70">
            <a:extLst>
              <a:ext uri="{FF2B5EF4-FFF2-40B4-BE49-F238E27FC236}">
                <a16:creationId xmlns:a16="http://schemas.microsoft.com/office/drawing/2014/main" id="{CE347CD2-BDF8-4E2B-B318-773547C628C5}"/>
              </a:ext>
            </a:extLst>
          </p:cNvPr>
          <p:cNvSpPr/>
          <p:nvPr/>
        </p:nvSpPr>
        <p:spPr>
          <a:xfrm>
            <a:off x="2358423" y="4432558"/>
            <a:ext cx="1474864"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72" name="Dowolny kształt: kształt 71">
            <a:extLst>
              <a:ext uri="{FF2B5EF4-FFF2-40B4-BE49-F238E27FC236}">
                <a16:creationId xmlns:a16="http://schemas.microsoft.com/office/drawing/2014/main" id="{2B7791AB-F998-4A56-9E7A-0023A31CB958}"/>
              </a:ext>
            </a:extLst>
          </p:cNvPr>
          <p:cNvSpPr/>
          <p:nvPr/>
        </p:nvSpPr>
        <p:spPr>
          <a:xfrm>
            <a:off x="2446804" y="4243825"/>
            <a:ext cx="1313924"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73" name="Dowolny kształt: kształt 72">
            <a:extLst>
              <a:ext uri="{FF2B5EF4-FFF2-40B4-BE49-F238E27FC236}">
                <a16:creationId xmlns:a16="http://schemas.microsoft.com/office/drawing/2014/main" id="{6D8A4671-D80E-4C48-80F4-A8B188E29AFE}"/>
              </a:ext>
            </a:extLst>
          </p:cNvPr>
          <p:cNvSpPr/>
          <p:nvPr/>
        </p:nvSpPr>
        <p:spPr>
          <a:xfrm>
            <a:off x="2433914" y="4272267"/>
            <a:ext cx="1326814"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74" name="Dowolny kształt: kształt 73">
            <a:extLst>
              <a:ext uri="{FF2B5EF4-FFF2-40B4-BE49-F238E27FC236}">
                <a16:creationId xmlns:a16="http://schemas.microsoft.com/office/drawing/2014/main" id="{0D677332-27CE-4E13-8AE1-326A45FE1058}"/>
              </a:ext>
            </a:extLst>
          </p:cNvPr>
          <p:cNvSpPr/>
          <p:nvPr/>
        </p:nvSpPr>
        <p:spPr>
          <a:xfrm>
            <a:off x="2366045" y="4229197"/>
            <a:ext cx="1474864" cy="155338"/>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75" name="Dowolny kształt: kształt 74">
            <a:extLst>
              <a:ext uri="{FF2B5EF4-FFF2-40B4-BE49-F238E27FC236}">
                <a16:creationId xmlns:a16="http://schemas.microsoft.com/office/drawing/2014/main" id="{63A06DB6-A305-48B1-ABF2-4731756A81D6}"/>
              </a:ext>
            </a:extLst>
          </p:cNvPr>
          <p:cNvSpPr/>
          <p:nvPr/>
        </p:nvSpPr>
        <p:spPr>
          <a:xfrm>
            <a:off x="2492403" y="4142223"/>
            <a:ext cx="1223081"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76" name="Dowolny kształt: kształt 75">
            <a:extLst>
              <a:ext uri="{FF2B5EF4-FFF2-40B4-BE49-F238E27FC236}">
                <a16:creationId xmlns:a16="http://schemas.microsoft.com/office/drawing/2014/main" id="{6D5A3FAF-F65A-4705-BD40-6C7A2AFB9237}"/>
              </a:ext>
            </a:extLst>
          </p:cNvPr>
          <p:cNvSpPr/>
          <p:nvPr/>
        </p:nvSpPr>
        <p:spPr>
          <a:xfrm>
            <a:off x="2479369" y="4163680"/>
            <a:ext cx="1246830" cy="124120"/>
          </a:xfrm>
          <a:custGeom>
            <a:avLst/>
            <a:gdLst>
              <a:gd name="connsiteX0" fmla="*/ 0 w 2371725"/>
              <a:gd name="connsiteY0" fmla="*/ 0 h 248240"/>
              <a:gd name="connsiteX1" fmla="*/ 519112 w 2371725"/>
              <a:gd name="connsiteY1" fmla="*/ 171450 h 248240"/>
              <a:gd name="connsiteX2" fmla="*/ 1100137 w 2371725"/>
              <a:gd name="connsiteY2" fmla="*/ 247650 h 248240"/>
              <a:gd name="connsiteX3" fmla="*/ 1704975 w 2371725"/>
              <a:gd name="connsiteY3" fmla="*/ 195263 h 248240"/>
              <a:gd name="connsiteX4" fmla="*/ 2371725 w 2371725"/>
              <a:gd name="connsiteY4" fmla="*/ 4763 h 248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1725" h="248240">
                <a:moveTo>
                  <a:pt x="0" y="0"/>
                </a:moveTo>
                <a:cubicBezTo>
                  <a:pt x="167878" y="65087"/>
                  <a:pt x="335756" y="130175"/>
                  <a:pt x="519112" y="171450"/>
                </a:cubicBezTo>
                <a:cubicBezTo>
                  <a:pt x="702468" y="212725"/>
                  <a:pt x="902493" y="243681"/>
                  <a:pt x="1100137" y="247650"/>
                </a:cubicBezTo>
                <a:cubicBezTo>
                  <a:pt x="1297781" y="251619"/>
                  <a:pt x="1493044" y="235744"/>
                  <a:pt x="1704975" y="195263"/>
                </a:cubicBezTo>
                <a:cubicBezTo>
                  <a:pt x="1916906" y="154782"/>
                  <a:pt x="2256631" y="39688"/>
                  <a:pt x="2371725" y="47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77" name="Prostokąt 76">
            <a:extLst>
              <a:ext uri="{FF2B5EF4-FFF2-40B4-BE49-F238E27FC236}">
                <a16:creationId xmlns:a16="http://schemas.microsoft.com/office/drawing/2014/main" id="{EA591F0E-7909-476B-8422-719B77700CD8}"/>
              </a:ext>
            </a:extLst>
          </p:cNvPr>
          <p:cNvSpPr/>
          <p:nvPr/>
        </p:nvSpPr>
        <p:spPr>
          <a:xfrm>
            <a:off x="1388406" y="2568508"/>
            <a:ext cx="431800" cy="4143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cxnSp>
        <p:nvCxnSpPr>
          <p:cNvPr id="78" name="Łącznik prosty 77">
            <a:extLst>
              <a:ext uri="{FF2B5EF4-FFF2-40B4-BE49-F238E27FC236}">
                <a16:creationId xmlns:a16="http://schemas.microsoft.com/office/drawing/2014/main" id="{E7539E9C-0E32-46FF-BDD5-FC819670BD77}"/>
              </a:ext>
            </a:extLst>
          </p:cNvPr>
          <p:cNvCxnSpPr/>
          <p:nvPr/>
        </p:nvCxnSpPr>
        <p:spPr>
          <a:xfrm flipV="1">
            <a:off x="1604306" y="2428808"/>
            <a:ext cx="0" cy="69215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79" name="Prostokąt 78">
            <a:extLst>
              <a:ext uri="{FF2B5EF4-FFF2-40B4-BE49-F238E27FC236}">
                <a16:creationId xmlns:a16="http://schemas.microsoft.com/office/drawing/2014/main" id="{36CA7453-364F-40CF-90D2-925249589C50}"/>
              </a:ext>
            </a:extLst>
          </p:cNvPr>
          <p:cNvSpPr/>
          <p:nvPr/>
        </p:nvSpPr>
        <p:spPr>
          <a:xfrm>
            <a:off x="1388406" y="2626329"/>
            <a:ext cx="431800" cy="22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80" name="Prostokąt 79">
            <a:extLst>
              <a:ext uri="{FF2B5EF4-FFF2-40B4-BE49-F238E27FC236}">
                <a16:creationId xmlns:a16="http://schemas.microsoft.com/office/drawing/2014/main" id="{464C991B-38A7-4730-8E70-82755D2AB1CC}"/>
              </a:ext>
            </a:extLst>
          </p:cNvPr>
          <p:cNvSpPr/>
          <p:nvPr/>
        </p:nvSpPr>
        <p:spPr>
          <a:xfrm>
            <a:off x="1388406" y="2753215"/>
            <a:ext cx="431800" cy="228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sp>
        <p:nvSpPr>
          <p:cNvPr id="81" name="pole tekstowe 80">
            <a:extLst>
              <a:ext uri="{FF2B5EF4-FFF2-40B4-BE49-F238E27FC236}">
                <a16:creationId xmlns:a16="http://schemas.microsoft.com/office/drawing/2014/main" id="{7A6F155D-F966-4DA0-8763-B804FC0EC610}"/>
              </a:ext>
            </a:extLst>
          </p:cNvPr>
          <p:cNvSpPr txBox="1"/>
          <p:nvPr/>
        </p:nvSpPr>
        <p:spPr>
          <a:xfrm>
            <a:off x="334519" y="2579899"/>
            <a:ext cx="769763" cy="230832"/>
          </a:xfrm>
          <a:prstGeom prst="rect">
            <a:avLst/>
          </a:prstGeom>
          <a:noFill/>
        </p:spPr>
        <p:txBody>
          <a:bodyPr wrap="none" rtlCol="0">
            <a:spAutoFit/>
          </a:bodyPr>
          <a:lstStyle/>
          <a:p>
            <a:r>
              <a:rPr lang="pl-PL" sz="900" dirty="0" err="1"/>
              <a:t>Neutral</a:t>
            </a:r>
            <a:r>
              <a:rPr lang="pl-PL" sz="900" dirty="0"/>
              <a:t> </a:t>
            </a:r>
            <a:r>
              <a:rPr lang="pl-PL" sz="900" dirty="0" err="1"/>
              <a:t>axis</a:t>
            </a:r>
            <a:r>
              <a:rPr lang="pl-PL" sz="900" dirty="0"/>
              <a:t> </a:t>
            </a:r>
          </a:p>
        </p:txBody>
      </p:sp>
      <p:cxnSp>
        <p:nvCxnSpPr>
          <p:cNvPr id="82" name="Łącznik prosty 81">
            <a:extLst>
              <a:ext uri="{FF2B5EF4-FFF2-40B4-BE49-F238E27FC236}">
                <a16:creationId xmlns:a16="http://schemas.microsoft.com/office/drawing/2014/main" id="{0B4627E2-BAB0-47A4-AC1B-B720336C8C0E}"/>
              </a:ext>
            </a:extLst>
          </p:cNvPr>
          <p:cNvCxnSpPr>
            <a:cxnSpLocks/>
          </p:cNvCxnSpPr>
          <p:nvPr/>
        </p:nvCxnSpPr>
        <p:spPr>
          <a:xfrm flipV="1">
            <a:off x="1493540" y="2767756"/>
            <a:ext cx="1286274" cy="1238247"/>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Łącznik prosty 3">
            <a:extLst>
              <a:ext uri="{FF2B5EF4-FFF2-40B4-BE49-F238E27FC236}">
                <a16:creationId xmlns:a16="http://schemas.microsoft.com/office/drawing/2014/main" id="{D1FAC103-120E-4C1C-8CC8-4F5D08D797F3}"/>
              </a:ext>
            </a:extLst>
          </p:cNvPr>
          <p:cNvCxnSpPr>
            <a:cxnSpLocks/>
          </p:cNvCxnSpPr>
          <p:nvPr/>
        </p:nvCxnSpPr>
        <p:spPr>
          <a:xfrm flipV="1">
            <a:off x="3150265" y="2329260"/>
            <a:ext cx="1" cy="2509837"/>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84" name="pole tekstowe 83">
            <a:extLst>
              <a:ext uri="{FF2B5EF4-FFF2-40B4-BE49-F238E27FC236}">
                <a16:creationId xmlns:a16="http://schemas.microsoft.com/office/drawing/2014/main" id="{BDF9AE67-9193-4275-B522-3053129837DB}"/>
              </a:ext>
            </a:extLst>
          </p:cNvPr>
          <p:cNvSpPr txBox="1"/>
          <p:nvPr/>
        </p:nvSpPr>
        <p:spPr>
          <a:xfrm>
            <a:off x="3160027" y="2389212"/>
            <a:ext cx="213520" cy="230832"/>
          </a:xfrm>
          <a:prstGeom prst="rect">
            <a:avLst/>
          </a:prstGeom>
          <a:noFill/>
        </p:spPr>
        <p:txBody>
          <a:bodyPr wrap="none" rtlCol="0">
            <a:spAutoFit/>
          </a:bodyPr>
          <a:lstStyle/>
          <a:p>
            <a:r>
              <a:rPr lang="pl-PL" sz="900" i="1" dirty="0"/>
              <a:t>I</a:t>
            </a:r>
          </a:p>
        </p:txBody>
      </p:sp>
      <p:sp>
        <p:nvSpPr>
          <p:cNvPr id="85" name="pole tekstowe 84">
            <a:extLst>
              <a:ext uri="{FF2B5EF4-FFF2-40B4-BE49-F238E27FC236}">
                <a16:creationId xmlns:a16="http://schemas.microsoft.com/office/drawing/2014/main" id="{ED168383-55AD-46D4-820B-22C825ED861A}"/>
              </a:ext>
            </a:extLst>
          </p:cNvPr>
          <p:cNvSpPr txBox="1"/>
          <p:nvPr/>
        </p:nvSpPr>
        <p:spPr>
          <a:xfrm>
            <a:off x="3149215" y="2995086"/>
            <a:ext cx="213520" cy="230832"/>
          </a:xfrm>
          <a:prstGeom prst="rect">
            <a:avLst/>
          </a:prstGeom>
          <a:noFill/>
        </p:spPr>
        <p:txBody>
          <a:bodyPr wrap="none" rtlCol="0">
            <a:spAutoFit/>
          </a:bodyPr>
          <a:lstStyle/>
          <a:p>
            <a:r>
              <a:rPr lang="pl-PL" sz="900" i="1" dirty="0"/>
              <a:t>I</a:t>
            </a:r>
          </a:p>
        </p:txBody>
      </p:sp>
      <p:sp>
        <p:nvSpPr>
          <p:cNvPr id="86" name="pole tekstowe 85">
            <a:extLst>
              <a:ext uri="{FF2B5EF4-FFF2-40B4-BE49-F238E27FC236}">
                <a16:creationId xmlns:a16="http://schemas.microsoft.com/office/drawing/2014/main" id="{2C00CF40-40E5-48B1-952D-75ED1ED8F5DE}"/>
              </a:ext>
            </a:extLst>
          </p:cNvPr>
          <p:cNvSpPr txBox="1"/>
          <p:nvPr/>
        </p:nvSpPr>
        <p:spPr>
          <a:xfrm>
            <a:off x="2194812" y="2672664"/>
            <a:ext cx="285656" cy="230832"/>
          </a:xfrm>
          <a:prstGeom prst="rect">
            <a:avLst/>
          </a:prstGeom>
          <a:noFill/>
        </p:spPr>
        <p:txBody>
          <a:bodyPr wrap="none" rtlCol="0">
            <a:spAutoFit/>
          </a:bodyPr>
          <a:lstStyle/>
          <a:p>
            <a:r>
              <a:rPr lang="pl-PL" sz="900" b="1" i="1" dirty="0"/>
              <a:t>M</a:t>
            </a:r>
          </a:p>
        </p:txBody>
      </p:sp>
      <p:sp>
        <p:nvSpPr>
          <p:cNvPr id="87" name="Łuk 86">
            <a:extLst>
              <a:ext uri="{FF2B5EF4-FFF2-40B4-BE49-F238E27FC236}">
                <a16:creationId xmlns:a16="http://schemas.microsoft.com/office/drawing/2014/main" id="{CA7777B9-86AF-4547-BB9C-C3269F8503F8}"/>
              </a:ext>
            </a:extLst>
          </p:cNvPr>
          <p:cNvSpPr/>
          <p:nvPr/>
        </p:nvSpPr>
        <p:spPr>
          <a:xfrm rot="16200000">
            <a:off x="2105664" y="2667594"/>
            <a:ext cx="261963" cy="201338"/>
          </a:xfrm>
          <a:prstGeom prst="arc">
            <a:avLst>
              <a:gd name="adj1" fmla="val 11571423"/>
              <a:gd name="adj2" fmla="val 2056897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900"/>
          </a:p>
        </p:txBody>
      </p:sp>
      <p:sp>
        <p:nvSpPr>
          <p:cNvPr id="88" name="Łuk 87">
            <a:extLst>
              <a:ext uri="{FF2B5EF4-FFF2-40B4-BE49-F238E27FC236}">
                <a16:creationId xmlns:a16="http://schemas.microsoft.com/office/drawing/2014/main" id="{67A91024-5C8F-436F-B656-970FDDD8FB80}"/>
              </a:ext>
            </a:extLst>
          </p:cNvPr>
          <p:cNvSpPr/>
          <p:nvPr/>
        </p:nvSpPr>
        <p:spPr>
          <a:xfrm rot="5400000">
            <a:off x="4044348" y="2682493"/>
            <a:ext cx="261963" cy="201338"/>
          </a:xfrm>
          <a:prstGeom prst="arc">
            <a:avLst>
              <a:gd name="adj1" fmla="val 12140094"/>
              <a:gd name="adj2" fmla="val 2044270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l-PL" sz="900"/>
          </a:p>
        </p:txBody>
      </p:sp>
      <p:cxnSp>
        <p:nvCxnSpPr>
          <p:cNvPr id="90" name="Łącznik prosty ze strzałką 89">
            <a:extLst>
              <a:ext uri="{FF2B5EF4-FFF2-40B4-BE49-F238E27FC236}">
                <a16:creationId xmlns:a16="http://schemas.microsoft.com/office/drawing/2014/main" id="{7ABFD698-BFB4-4ABE-A118-B464478A688D}"/>
              </a:ext>
            </a:extLst>
          </p:cNvPr>
          <p:cNvCxnSpPr>
            <a:cxnSpLocks/>
            <a:stCxn id="87" idx="2"/>
          </p:cNvCxnSpPr>
          <p:nvPr/>
        </p:nvCxnSpPr>
        <p:spPr>
          <a:xfrm flipV="1">
            <a:off x="2199068" y="2632886"/>
            <a:ext cx="33273" cy="138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Łącznik prosty ze strzałką 93">
            <a:extLst>
              <a:ext uri="{FF2B5EF4-FFF2-40B4-BE49-F238E27FC236}">
                <a16:creationId xmlns:a16="http://schemas.microsoft.com/office/drawing/2014/main" id="{90C9CCB5-3369-4832-B9F1-333E4332957C}"/>
              </a:ext>
            </a:extLst>
          </p:cNvPr>
          <p:cNvCxnSpPr>
            <a:cxnSpLocks/>
          </p:cNvCxnSpPr>
          <p:nvPr/>
        </p:nvCxnSpPr>
        <p:spPr>
          <a:xfrm flipH="1" flipV="1">
            <a:off x="4189617" y="2652771"/>
            <a:ext cx="37160" cy="178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pole tekstowe 2">
            <a:extLst>
              <a:ext uri="{FF2B5EF4-FFF2-40B4-BE49-F238E27FC236}">
                <a16:creationId xmlns:a16="http://schemas.microsoft.com/office/drawing/2014/main" id="{CA7A692D-2A2C-4EE3-80DC-9CAFD888B5ED}"/>
              </a:ext>
            </a:extLst>
          </p:cNvPr>
          <p:cNvSpPr txBox="1"/>
          <p:nvPr/>
        </p:nvSpPr>
        <p:spPr>
          <a:xfrm>
            <a:off x="3019141" y="4357029"/>
            <a:ext cx="242374" cy="230832"/>
          </a:xfrm>
          <a:prstGeom prst="rect">
            <a:avLst/>
          </a:prstGeom>
          <a:noFill/>
        </p:spPr>
        <p:txBody>
          <a:bodyPr wrap="none" rtlCol="0">
            <a:spAutoFit/>
          </a:bodyPr>
          <a:lstStyle/>
          <a:p>
            <a:r>
              <a:rPr lang="pl-PL" sz="900" i="1" dirty="0"/>
              <a:t>0</a:t>
            </a:r>
          </a:p>
        </p:txBody>
      </p:sp>
      <mc:AlternateContent xmlns:mc="http://schemas.openxmlformats.org/markup-compatibility/2006" xmlns:a14="http://schemas.microsoft.com/office/drawing/2010/main">
        <mc:Choice Requires="a14">
          <p:sp>
            <p:nvSpPr>
              <p:cNvPr id="37" name="pole tekstowe 36">
                <a:extLst>
                  <a:ext uri="{FF2B5EF4-FFF2-40B4-BE49-F238E27FC236}">
                    <a16:creationId xmlns:a16="http://schemas.microsoft.com/office/drawing/2014/main" id="{9202D313-2321-4233-997C-CCDA5FB20B2A}"/>
                  </a:ext>
                </a:extLst>
              </p:cNvPr>
              <p:cNvSpPr txBox="1"/>
              <p:nvPr/>
            </p:nvSpPr>
            <p:spPr>
              <a:xfrm>
                <a:off x="3097822" y="4515357"/>
                <a:ext cx="369012"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l-PL" sz="900" b="1" i="1">
                          <a:latin typeface="Cambria Math" panose="02040503050406030204" pitchFamily="18" charset="0"/>
                          <a:ea typeface="Cambria Math" panose="02040503050406030204" pitchFamily="18" charset="0"/>
                        </a:rPr>
                        <m:t>+</m:t>
                      </m:r>
                      <m:r>
                        <a:rPr lang="pl-PL" sz="900" b="1" i="1">
                          <a:latin typeface="Cambria Math" panose="02040503050406030204" pitchFamily="18" charset="0"/>
                          <a:ea typeface="Cambria Math" panose="02040503050406030204" pitchFamily="18" charset="0"/>
                        </a:rPr>
                        <m:t>𝝈</m:t>
                      </m:r>
                    </m:oMath>
                  </m:oMathPara>
                </a14:m>
                <a:endParaRPr lang="pl-PL" sz="900" i="1" dirty="0"/>
              </a:p>
            </p:txBody>
          </p:sp>
        </mc:Choice>
        <mc:Fallback xmlns="">
          <p:sp>
            <p:nvSpPr>
              <p:cNvPr id="37" name="pole tekstowe 36">
                <a:extLst>
                  <a:ext uri="{FF2B5EF4-FFF2-40B4-BE49-F238E27FC236}">
                    <a16:creationId xmlns:a16="http://schemas.microsoft.com/office/drawing/2014/main" id="{9202D313-2321-4233-997C-CCDA5FB20B2A}"/>
                  </a:ext>
                </a:extLst>
              </p:cNvPr>
              <p:cNvSpPr txBox="1">
                <a:spLocks noRot="1" noChangeAspect="1" noMove="1" noResize="1" noEditPoints="1" noAdjustHandles="1" noChangeArrowheads="1" noChangeShapeType="1" noTextEdit="1"/>
              </p:cNvSpPr>
              <p:nvPr/>
            </p:nvSpPr>
            <p:spPr>
              <a:xfrm>
                <a:off x="3097822" y="4515357"/>
                <a:ext cx="369012" cy="230832"/>
              </a:xfrm>
              <a:prstGeom prst="rect">
                <a:avLst/>
              </a:prstGeom>
              <a:blipFill>
                <a:blip r:embed="rId5"/>
                <a:stretch>
                  <a:fillRect/>
                </a:stretch>
              </a:blipFill>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39" name="pole tekstowe 38">
                <a:extLst>
                  <a:ext uri="{FF2B5EF4-FFF2-40B4-BE49-F238E27FC236}">
                    <a16:creationId xmlns:a16="http://schemas.microsoft.com/office/drawing/2014/main" id="{4C98147D-4580-4E56-B45F-9717990F4A48}"/>
                  </a:ext>
                </a:extLst>
              </p:cNvPr>
              <p:cNvSpPr txBox="1"/>
              <p:nvPr/>
            </p:nvSpPr>
            <p:spPr>
              <a:xfrm>
                <a:off x="2855133" y="4049513"/>
                <a:ext cx="369012"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l-PL" sz="900" b="1" i="1">
                          <a:latin typeface="Cambria Math" panose="02040503050406030204" pitchFamily="18" charset="0"/>
                          <a:ea typeface="Cambria Math" panose="02040503050406030204" pitchFamily="18" charset="0"/>
                        </a:rPr>
                        <m:t>−</m:t>
                      </m:r>
                      <m:r>
                        <a:rPr lang="pl-PL" sz="900" b="1" i="1">
                          <a:latin typeface="Cambria Math" panose="02040503050406030204" pitchFamily="18" charset="0"/>
                          <a:ea typeface="Cambria Math" panose="02040503050406030204" pitchFamily="18" charset="0"/>
                        </a:rPr>
                        <m:t>𝝈</m:t>
                      </m:r>
                    </m:oMath>
                  </m:oMathPara>
                </a14:m>
                <a:endParaRPr lang="pl-PL" sz="900" i="1" dirty="0"/>
              </a:p>
            </p:txBody>
          </p:sp>
        </mc:Choice>
        <mc:Fallback xmlns="">
          <p:sp>
            <p:nvSpPr>
              <p:cNvPr id="39" name="pole tekstowe 38">
                <a:extLst>
                  <a:ext uri="{FF2B5EF4-FFF2-40B4-BE49-F238E27FC236}">
                    <a16:creationId xmlns:a16="http://schemas.microsoft.com/office/drawing/2014/main" id="{4C98147D-4580-4E56-B45F-9717990F4A48}"/>
                  </a:ext>
                </a:extLst>
              </p:cNvPr>
              <p:cNvSpPr txBox="1">
                <a:spLocks noRot="1" noChangeAspect="1" noMove="1" noResize="1" noEditPoints="1" noAdjustHandles="1" noChangeArrowheads="1" noChangeShapeType="1" noTextEdit="1"/>
              </p:cNvSpPr>
              <p:nvPr/>
            </p:nvSpPr>
            <p:spPr>
              <a:xfrm>
                <a:off x="2855133" y="4049513"/>
                <a:ext cx="369012" cy="230832"/>
              </a:xfrm>
              <a:prstGeom prst="rect">
                <a:avLst/>
              </a:prstGeom>
              <a:blipFill>
                <a:blip r:embed="rId6"/>
                <a:stretch>
                  <a:fillRect/>
                </a:stretch>
              </a:blipFill>
            </p:spPr>
            <p:txBody>
              <a:bodyPr/>
              <a:lstStyle/>
              <a:p>
                <a:r>
                  <a:rPr lang="pl-PL">
                    <a:noFill/>
                  </a:rPr>
                  <a:t> </a:t>
                </a:r>
              </a:p>
            </p:txBody>
          </p:sp>
        </mc:Fallback>
      </mc:AlternateContent>
      <p:cxnSp>
        <p:nvCxnSpPr>
          <p:cNvPr id="8" name="Łącznik prosty ze strzałką 7">
            <a:extLst>
              <a:ext uri="{FF2B5EF4-FFF2-40B4-BE49-F238E27FC236}">
                <a16:creationId xmlns:a16="http://schemas.microsoft.com/office/drawing/2014/main" id="{C5476800-9B6A-4200-8FD3-65EB60F737AD}"/>
              </a:ext>
            </a:extLst>
          </p:cNvPr>
          <p:cNvCxnSpPr/>
          <p:nvPr/>
        </p:nvCxnSpPr>
        <p:spPr>
          <a:xfrm flipH="1">
            <a:off x="2890838" y="4206691"/>
            <a:ext cx="25837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Łącznik prosty ze strzałką 40">
            <a:extLst>
              <a:ext uri="{FF2B5EF4-FFF2-40B4-BE49-F238E27FC236}">
                <a16:creationId xmlns:a16="http://schemas.microsoft.com/office/drawing/2014/main" id="{E1C57F61-2DBB-4A70-9224-1522BF7F7EB0}"/>
              </a:ext>
            </a:extLst>
          </p:cNvPr>
          <p:cNvCxnSpPr>
            <a:cxnSpLocks/>
          </p:cNvCxnSpPr>
          <p:nvPr/>
        </p:nvCxnSpPr>
        <p:spPr>
          <a:xfrm flipH="1">
            <a:off x="2935288" y="4243825"/>
            <a:ext cx="2139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Łącznik prosty ze strzałką 42">
            <a:extLst>
              <a:ext uri="{FF2B5EF4-FFF2-40B4-BE49-F238E27FC236}">
                <a16:creationId xmlns:a16="http://schemas.microsoft.com/office/drawing/2014/main" id="{9BE70E32-8C6B-4306-98B3-24724D750E0D}"/>
              </a:ext>
            </a:extLst>
          </p:cNvPr>
          <p:cNvCxnSpPr>
            <a:cxnSpLocks/>
          </p:cNvCxnSpPr>
          <p:nvPr/>
        </p:nvCxnSpPr>
        <p:spPr>
          <a:xfrm flipH="1">
            <a:off x="2989335" y="4273895"/>
            <a:ext cx="1598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Łącznik prosty ze strzałką 46">
            <a:extLst>
              <a:ext uri="{FF2B5EF4-FFF2-40B4-BE49-F238E27FC236}">
                <a16:creationId xmlns:a16="http://schemas.microsoft.com/office/drawing/2014/main" id="{64F4867C-56BF-48F5-A976-265C9C8C813D}"/>
              </a:ext>
            </a:extLst>
          </p:cNvPr>
          <p:cNvCxnSpPr>
            <a:cxnSpLocks/>
          </p:cNvCxnSpPr>
          <p:nvPr/>
        </p:nvCxnSpPr>
        <p:spPr>
          <a:xfrm flipH="1">
            <a:off x="3033618" y="4305850"/>
            <a:ext cx="1155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Łącznik prosty ze strzałką 48">
            <a:extLst>
              <a:ext uri="{FF2B5EF4-FFF2-40B4-BE49-F238E27FC236}">
                <a16:creationId xmlns:a16="http://schemas.microsoft.com/office/drawing/2014/main" id="{58940F05-0F2D-4D43-A5ED-06710089DFEF}"/>
              </a:ext>
            </a:extLst>
          </p:cNvPr>
          <p:cNvCxnSpPr>
            <a:cxnSpLocks/>
          </p:cNvCxnSpPr>
          <p:nvPr/>
        </p:nvCxnSpPr>
        <p:spPr>
          <a:xfrm flipH="1">
            <a:off x="3092467" y="4340775"/>
            <a:ext cx="57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Łącznik prosty ze strzałką 50">
            <a:extLst>
              <a:ext uri="{FF2B5EF4-FFF2-40B4-BE49-F238E27FC236}">
                <a16:creationId xmlns:a16="http://schemas.microsoft.com/office/drawing/2014/main" id="{F02F4CCA-06C0-4FFC-9F73-3C16D1F21E5E}"/>
              </a:ext>
            </a:extLst>
          </p:cNvPr>
          <p:cNvCxnSpPr>
            <a:cxnSpLocks/>
          </p:cNvCxnSpPr>
          <p:nvPr/>
        </p:nvCxnSpPr>
        <p:spPr>
          <a:xfrm>
            <a:off x="3150265" y="4426947"/>
            <a:ext cx="6706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Łącznik prosty ze strzałką 51">
            <a:extLst>
              <a:ext uri="{FF2B5EF4-FFF2-40B4-BE49-F238E27FC236}">
                <a16:creationId xmlns:a16="http://schemas.microsoft.com/office/drawing/2014/main" id="{BA33C7B9-A157-47BC-9F95-C9F81A8364D6}"/>
              </a:ext>
            </a:extLst>
          </p:cNvPr>
          <p:cNvCxnSpPr>
            <a:cxnSpLocks/>
          </p:cNvCxnSpPr>
          <p:nvPr/>
        </p:nvCxnSpPr>
        <p:spPr>
          <a:xfrm>
            <a:off x="3149215" y="4461630"/>
            <a:ext cx="1273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Łącznik prosty ze strzałką 52">
            <a:extLst>
              <a:ext uri="{FF2B5EF4-FFF2-40B4-BE49-F238E27FC236}">
                <a16:creationId xmlns:a16="http://schemas.microsoft.com/office/drawing/2014/main" id="{4DA833FE-CC5E-4DAA-ADC0-2DE922033ADF}"/>
              </a:ext>
            </a:extLst>
          </p:cNvPr>
          <p:cNvCxnSpPr>
            <a:cxnSpLocks/>
          </p:cNvCxnSpPr>
          <p:nvPr/>
        </p:nvCxnSpPr>
        <p:spPr>
          <a:xfrm>
            <a:off x="3149318" y="4493030"/>
            <a:ext cx="1792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Łącznik prosty ze strzałką 53">
            <a:extLst>
              <a:ext uri="{FF2B5EF4-FFF2-40B4-BE49-F238E27FC236}">
                <a16:creationId xmlns:a16="http://schemas.microsoft.com/office/drawing/2014/main" id="{3E79F19F-8618-43AF-AFD8-CC2FE8DA388E}"/>
              </a:ext>
            </a:extLst>
          </p:cNvPr>
          <p:cNvCxnSpPr>
            <a:cxnSpLocks/>
          </p:cNvCxnSpPr>
          <p:nvPr/>
        </p:nvCxnSpPr>
        <p:spPr>
          <a:xfrm>
            <a:off x="3150265" y="4524381"/>
            <a:ext cx="2168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Łącznik prosty ze strzałką 54">
            <a:extLst>
              <a:ext uri="{FF2B5EF4-FFF2-40B4-BE49-F238E27FC236}">
                <a16:creationId xmlns:a16="http://schemas.microsoft.com/office/drawing/2014/main" id="{C0A7308B-099D-4468-B1ED-0F239C2DFB43}"/>
              </a:ext>
            </a:extLst>
          </p:cNvPr>
          <p:cNvCxnSpPr>
            <a:cxnSpLocks/>
          </p:cNvCxnSpPr>
          <p:nvPr/>
        </p:nvCxnSpPr>
        <p:spPr>
          <a:xfrm>
            <a:off x="3147007" y="4552331"/>
            <a:ext cx="2661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Łącznik prosty 26">
            <a:extLst>
              <a:ext uri="{FF2B5EF4-FFF2-40B4-BE49-F238E27FC236}">
                <a16:creationId xmlns:a16="http://schemas.microsoft.com/office/drawing/2014/main" id="{B55E2358-EC83-46A9-A4B4-9A03B833406B}"/>
              </a:ext>
            </a:extLst>
          </p:cNvPr>
          <p:cNvCxnSpPr/>
          <p:nvPr/>
        </p:nvCxnSpPr>
        <p:spPr>
          <a:xfrm>
            <a:off x="2883534" y="4207106"/>
            <a:ext cx="522288" cy="345640"/>
          </a:xfrm>
          <a:prstGeom prst="line">
            <a:avLst/>
          </a:prstGeom>
        </p:spPr>
        <p:style>
          <a:lnRef idx="1">
            <a:schemeClr val="accent1"/>
          </a:lnRef>
          <a:fillRef idx="0">
            <a:schemeClr val="accent1"/>
          </a:fillRef>
          <a:effectRef idx="0">
            <a:schemeClr val="accent1"/>
          </a:effectRef>
          <a:fontRef idx="minor">
            <a:schemeClr val="tx1"/>
          </a:fontRef>
        </p:style>
      </p:cxnSp>
      <p:sp>
        <p:nvSpPr>
          <p:cNvPr id="28" name="Owal 27">
            <a:extLst>
              <a:ext uri="{FF2B5EF4-FFF2-40B4-BE49-F238E27FC236}">
                <a16:creationId xmlns:a16="http://schemas.microsoft.com/office/drawing/2014/main" id="{FB01C726-DDB7-45C9-9F58-7132061765D4}"/>
              </a:ext>
            </a:extLst>
          </p:cNvPr>
          <p:cNvSpPr/>
          <p:nvPr/>
        </p:nvSpPr>
        <p:spPr>
          <a:xfrm>
            <a:off x="2170016" y="3907406"/>
            <a:ext cx="1170353" cy="89924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900"/>
          </a:p>
        </p:txBody>
      </p:sp>
      <p:pic>
        <p:nvPicPr>
          <p:cNvPr id="2" name="Dźwięk 1">
            <a:hlinkClick r:id="" action="ppaction://media"/>
            <a:extLst>
              <a:ext uri="{FF2B5EF4-FFF2-40B4-BE49-F238E27FC236}">
                <a16:creationId xmlns:a16="http://schemas.microsoft.com/office/drawing/2014/main" id="{F8D65C80-6A3C-43A1-A0F5-C1DFE81335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4869421"/>
      </p:ext>
    </p:extLst>
  </p:cSld>
  <p:clrMapOvr>
    <a:masterClrMapping/>
  </p:clrMapOvr>
  <mc:AlternateContent xmlns:mc="http://schemas.openxmlformats.org/markup-compatibility/2006">
    <mc:Choice xmlns:p14="http://schemas.microsoft.com/office/powerpoint/2010/main" Requires="p14">
      <p:transition spd="slow" p14:dur="2000" advTm="73592"/>
    </mc:Choice>
    <mc:Fallback>
      <p:transition spd="slow" advTm="73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9BF7CE3E72E22E4D925E906FAC5E12CD" ma:contentTypeVersion="9" ma:contentTypeDescription="Utwórz nowy dokument." ma:contentTypeScope="" ma:versionID="fbee733865335a73814d8ff8fbf47733">
  <xsd:schema xmlns:xsd="http://www.w3.org/2001/XMLSchema" xmlns:xs="http://www.w3.org/2001/XMLSchema" xmlns:p="http://schemas.microsoft.com/office/2006/metadata/properties" xmlns:ns2="c8dfd723-03d2-4251-9dad-276074cb686f" targetNamespace="http://schemas.microsoft.com/office/2006/metadata/properties" ma:root="true" ma:fieldsID="0349f6340a5d9789c43e3960fd6cb9bf" ns2:_="">
    <xsd:import namespace="c8dfd723-03d2-4251-9dad-276074cb68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dfd723-03d2-4251-9dad-276074cb68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A7F2CB-3355-4687-BF96-D5F84F59E8A9}">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c8dfd723-03d2-4251-9dad-276074cb686f"/>
    <ds:schemaRef ds:uri="http://www.w3.org/XML/1998/namespace"/>
    <ds:schemaRef ds:uri="http://purl.org/dc/terms/"/>
  </ds:schemaRefs>
</ds:datastoreItem>
</file>

<file path=customXml/itemProps2.xml><?xml version="1.0" encoding="utf-8"?>
<ds:datastoreItem xmlns:ds="http://schemas.openxmlformats.org/officeDocument/2006/customXml" ds:itemID="{E110CDD6-42AB-46A4-9C8D-3A066739C75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dfd723-03d2-4251-9dad-276074cb68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2B570CF-61CF-4B40-9411-F176B5FBBB8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902</TotalTime>
  <Words>4018</Words>
  <Application>Microsoft Office PowerPoint</Application>
  <PresentationFormat>Pokaz na ekranie (4:3)</PresentationFormat>
  <Paragraphs>281</Paragraphs>
  <Slides>19</Slides>
  <Notes>19</Notes>
  <HiddenSlides>0</HiddenSlides>
  <MMClips>18</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19</vt:i4>
      </vt:variant>
    </vt:vector>
  </HeadingPairs>
  <TitlesOfParts>
    <vt:vector size="24" baseType="lpstr">
      <vt:lpstr>Arial</vt:lpstr>
      <vt:lpstr>Calibri</vt:lpstr>
      <vt:lpstr>Calibri Light</vt:lpstr>
      <vt:lpstr>Cambria Math</vt:lpstr>
      <vt:lpstr>Motyw pakietu Office</vt:lpstr>
      <vt:lpstr>Prezentacja programu PowerPoint</vt:lpstr>
      <vt:lpstr>Unit 1. Acquire theoretical basic knowledge about curve elements in wooden boats</vt:lpstr>
      <vt:lpstr>Single-mast sailing yacht  a) ballast sea yacht, b) daggerboard, c) ket, d) sloop, e) cutter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AHOD</dc:title>
  <dc:creator>Witold Wardal</dc:creator>
  <cp:lastModifiedBy>Kamil Roman</cp:lastModifiedBy>
  <cp:revision>28</cp:revision>
  <dcterms:created xsi:type="dcterms:W3CDTF">2021-07-03T09:12:31Z</dcterms:created>
  <dcterms:modified xsi:type="dcterms:W3CDTF">2021-12-16T17:17:44Z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0x0101009BF7CE3E72E22E4D925E906FAC5E12CD</vt:lpwstr>
  </property>
</Properties>
</file>