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3" roundtripDataSignature="AMtx7mhsnWZpcLgP3uOGkSmuLgGz0Mwg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customschemas.google.com/relationships/presentationmetadata" Target="metadata"/><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01272f5d57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8" name="Google Shape;398;g101272f5d57_0_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 name="Google Shape;245;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1" name="Google Shape;491;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2" name="Google Shape;502;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5" name="Google Shape;525;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9" name="Google Shape;549;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1" name="Google Shape;561;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3" name="Google Shape;573;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5" name="Google Shape;585;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7" name="Google Shape;597;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9" name="Google Shape;609;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1" name="Google Shape;621;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4" name="Google Shape;634;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052ef2c346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6" name="Google Shape;646;g1052ef2c346_0_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8" name="Google Shape;658;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0" name="Google Shape;670;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2" name="Google Shape;682;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4" name="Google Shape;694;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6" name="Google Shape;706;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8" name="Google Shape;718;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0" name="Google Shape;730;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3" name="Google Shape;753;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101272f5d57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5" name="Google Shape;765;g101272f5d57_0_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1052ef2c346_0_2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7" name="Google Shape;777;g1052ef2c346_0_2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8" name="Google Shape;78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de-D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052ef2c346_0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g1052ef2c346_0_2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3.jp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24.jp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jp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riority 2">
  <p:cSld name="Title priority 2">
    <p:spTree>
      <p:nvGrpSpPr>
        <p:cNvPr id="15" name="Shape 15"/>
        <p:cNvGrpSpPr/>
        <p:nvPr/>
      </p:nvGrpSpPr>
      <p:grpSpPr>
        <a:xfrm>
          <a:off x="0" y="0"/>
          <a:ext cx="0" cy="0"/>
          <a:chOff x="0" y="0"/>
          <a:chExt cx="0" cy="0"/>
        </a:xfrm>
      </p:grpSpPr>
      <p:sp>
        <p:nvSpPr>
          <p:cNvPr id="16" name="Google Shape;16;p36"/>
          <p:cNvSpPr/>
          <p:nvPr/>
        </p:nvSpPr>
        <p:spPr>
          <a:xfrm>
            <a:off x="0" y="1835150"/>
            <a:ext cx="9144000" cy="502285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7" name="Google Shape;17;p36"/>
          <p:cNvPicPr preferRelativeResize="0"/>
          <p:nvPr/>
        </p:nvPicPr>
        <p:blipFill rotWithShape="1">
          <a:blip r:embed="rId2">
            <a:alphaModFix/>
          </a:blip>
          <a:srcRect b="0" l="0" r="0" t="0"/>
          <a:stretch/>
        </p:blipFill>
        <p:spPr>
          <a:xfrm>
            <a:off x="0" y="139446"/>
            <a:ext cx="9144000" cy="2197608"/>
          </a:xfrm>
          <a:prstGeom prst="rect">
            <a:avLst/>
          </a:prstGeom>
          <a:noFill/>
          <a:ln>
            <a:noFill/>
          </a:ln>
        </p:spPr>
      </p:pic>
      <p:sp>
        <p:nvSpPr>
          <p:cNvPr id="18" name="Google Shape;18;p36"/>
          <p:cNvSpPr txBox="1"/>
          <p:nvPr>
            <p:ph idx="1" type="body"/>
          </p:nvPr>
        </p:nvSpPr>
        <p:spPr>
          <a:xfrm>
            <a:off x="697045" y="2883760"/>
            <a:ext cx="7667621" cy="72231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200"/>
              <a:buNone/>
              <a:defRPr b="1" sz="4200">
                <a:solidFill>
                  <a:schemeClr val="lt1"/>
                </a:solidFill>
              </a:defRPr>
            </a:lvl1pPr>
            <a:lvl2pPr indent="-381000" lvl="1" marL="914400" algn="l">
              <a:lnSpc>
                <a:spcPct val="90000"/>
              </a:lnSpc>
              <a:spcBef>
                <a:spcPts val="500"/>
              </a:spcBef>
              <a:spcAft>
                <a:spcPts val="0"/>
              </a:spcAft>
              <a:buClr>
                <a:srgbClr val="164194"/>
              </a:buClr>
              <a:buSzPts val="2400"/>
              <a:buChar char="•"/>
              <a:defRPr>
                <a:solidFill>
                  <a:srgbClr val="164194"/>
                </a:solidFill>
              </a:defRPr>
            </a:lvl2pPr>
            <a:lvl3pPr indent="-355600" lvl="2" marL="1371600" algn="l">
              <a:lnSpc>
                <a:spcPct val="90000"/>
              </a:lnSpc>
              <a:spcBef>
                <a:spcPts val="500"/>
              </a:spcBef>
              <a:spcAft>
                <a:spcPts val="0"/>
              </a:spcAft>
              <a:buClr>
                <a:srgbClr val="164194"/>
              </a:buClr>
              <a:buSzPts val="2000"/>
              <a:buChar char="•"/>
              <a:defRPr>
                <a:solidFill>
                  <a:srgbClr val="164194"/>
                </a:solidFill>
              </a:defRPr>
            </a:lvl3pPr>
            <a:lvl4pPr indent="-342900" lvl="3" marL="1828800" algn="l">
              <a:lnSpc>
                <a:spcPct val="90000"/>
              </a:lnSpc>
              <a:spcBef>
                <a:spcPts val="500"/>
              </a:spcBef>
              <a:spcAft>
                <a:spcPts val="0"/>
              </a:spcAft>
              <a:buClr>
                <a:srgbClr val="164194"/>
              </a:buClr>
              <a:buSzPts val="1800"/>
              <a:buChar char="•"/>
              <a:defRPr>
                <a:solidFill>
                  <a:srgbClr val="164194"/>
                </a:solidFill>
              </a:defRPr>
            </a:lvl4pPr>
            <a:lvl5pPr indent="-342900" lvl="4" marL="2286000" algn="l">
              <a:lnSpc>
                <a:spcPct val="90000"/>
              </a:lnSpc>
              <a:spcBef>
                <a:spcPts val="500"/>
              </a:spcBef>
              <a:spcAft>
                <a:spcPts val="0"/>
              </a:spcAft>
              <a:buClr>
                <a:srgbClr val="164194"/>
              </a:buClr>
              <a:buSzPts val="1800"/>
              <a:buChar char="•"/>
              <a:defRPr>
                <a:solidFill>
                  <a:srgbClr val="16419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36"/>
          <p:cNvSpPr txBox="1"/>
          <p:nvPr>
            <p:ph idx="2" type="body"/>
          </p:nvPr>
        </p:nvSpPr>
        <p:spPr>
          <a:xfrm>
            <a:off x="709167" y="3686175"/>
            <a:ext cx="7667493" cy="636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sz="3200">
                <a:solidFill>
                  <a:schemeClr val="lt1"/>
                </a:solidFill>
              </a:defRPr>
            </a:lvl1pPr>
            <a:lvl2pPr indent="-381000" lvl="1" marL="914400" algn="l">
              <a:lnSpc>
                <a:spcPct val="90000"/>
              </a:lnSpc>
              <a:spcBef>
                <a:spcPts val="500"/>
              </a:spcBef>
              <a:spcAft>
                <a:spcPts val="0"/>
              </a:spcAft>
              <a:buClr>
                <a:srgbClr val="36A9E1"/>
              </a:buClr>
              <a:buSzPts val="2400"/>
              <a:buChar char="•"/>
              <a:defRPr>
                <a:solidFill>
                  <a:srgbClr val="36A9E1"/>
                </a:solidFill>
              </a:defRPr>
            </a:lvl2pPr>
            <a:lvl3pPr indent="-355600" lvl="2" marL="1371600" algn="l">
              <a:lnSpc>
                <a:spcPct val="90000"/>
              </a:lnSpc>
              <a:spcBef>
                <a:spcPts val="500"/>
              </a:spcBef>
              <a:spcAft>
                <a:spcPts val="0"/>
              </a:spcAft>
              <a:buClr>
                <a:srgbClr val="36A9E1"/>
              </a:buClr>
              <a:buSzPts val="2000"/>
              <a:buChar char="•"/>
              <a:defRPr>
                <a:solidFill>
                  <a:srgbClr val="36A9E1"/>
                </a:solidFill>
              </a:defRPr>
            </a:lvl3pPr>
            <a:lvl4pPr indent="-342900" lvl="3" marL="1828800" algn="l">
              <a:lnSpc>
                <a:spcPct val="90000"/>
              </a:lnSpc>
              <a:spcBef>
                <a:spcPts val="500"/>
              </a:spcBef>
              <a:spcAft>
                <a:spcPts val="0"/>
              </a:spcAft>
              <a:buClr>
                <a:srgbClr val="36A9E1"/>
              </a:buClr>
              <a:buSzPts val="1800"/>
              <a:buChar char="•"/>
              <a:defRPr>
                <a:solidFill>
                  <a:srgbClr val="36A9E1"/>
                </a:solidFill>
              </a:defRPr>
            </a:lvl4pPr>
            <a:lvl5pPr indent="-342900" lvl="4" marL="2286000" algn="l">
              <a:lnSpc>
                <a:spcPct val="90000"/>
              </a:lnSpc>
              <a:spcBef>
                <a:spcPts val="500"/>
              </a:spcBef>
              <a:spcAft>
                <a:spcPts val="0"/>
              </a:spcAft>
              <a:buClr>
                <a:srgbClr val="36A9E1"/>
              </a:buClr>
              <a:buSzPts val="1800"/>
              <a:buChar char="•"/>
              <a:defRPr>
                <a:solidFill>
                  <a:srgbClr val="36A9E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6"/>
          <p:cNvSpPr txBox="1"/>
          <p:nvPr>
            <p:ph idx="3" type="body"/>
          </p:nvPr>
        </p:nvSpPr>
        <p:spPr>
          <a:xfrm>
            <a:off x="724175" y="6049491"/>
            <a:ext cx="4244800" cy="376710"/>
          </a:xfrm>
          <a:prstGeom prst="rect">
            <a:avLst/>
          </a:prstGeom>
          <a:noFill/>
          <a:ln>
            <a:noFill/>
          </a:ln>
        </p:spPr>
        <p:txBody>
          <a:bodyPr anchorCtr="0" anchor="t" bIns="45700" lIns="91425" spcFirstLastPara="1" rIns="91425" wrap="square" tIns="45700">
            <a:normAutofit/>
          </a:bodyPr>
          <a:lstStyle>
            <a:lvl1pPr indent="-228600" lvl="0" marL="457200" algn="l">
              <a:lnSpc>
                <a:spcPct val="106666"/>
              </a:lnSpc>
              <a:spcBef>
                <a:spcPts val="0"/>
              </a:spcBef>
              <a:spcAft>
                <a:spcPts val="0"/>
              </a:spcAft>
              <a:buClr>
                <a:schemeClr val="lt1"/>
              </a:buClr>
              <a:buSzPts val="1800"/>
              <a:buNone/>
              <a:defRPr sz="1800">
                <a:solidFill>
                  <a:schemeClr val="lt1"/>
                </a:solidFill>
              </a:defRPr>
            </a:lvl1pPr>
            <a:lvl2pPr indent="-381000" lvl="1" marL="914400" algn="l">
              <a:lnSpc>
                <a:spcPct val="90000"/>
              </a:lnSpc>
              <a:spcBef>
                <a:spcPts val="500"/>
              </a:spcBef>
              <a:spcAft>
                <a:spcPts val="0"/>
              </a:spcAft>
              <a:buClr>
                <a:srgbClr val="164194"/>
              </a:buClr>
              <a:buSzPts val="2400"/>
              <a:buChar char="•"/>
              <a:defRPr>
                <a:solidFill>
                  <a:srgbClr val="164194"/>
                </a:solidFill>
              </a:defRPr>
            </a:lvl2pPr>
            <a:lvl3pPr indent="-355600" lvl="2" marL="1371600" algn="l">
              <a:lnSpc>
                <a:spcPct val="90000"/>
              </a:lnSpc>
              <a:spcBef>
                <a:spcPts val="500"/>
              </a:spcBef>
              <a:spcAft>
                <a:spcPts val="0"/>
              </a:spcAft>
              <a:buClr>
                <a:srgbClr val="164194"/>
              </a:buClr>
              <a:buSzPts val="2000"/>
              <a:buChar char="•"/>
              <a:defRPr>
                <a:solidFill>
                  <a:srgbClr val="164194"/>
                </a:solidFill>
              </a:defRPr>
            </a:lvl3pPr>
            <a:lvl4pPr indent="-342900" lvl="3" marL="1828800" algn="l">
              <a:lnSpc>
                <a:spcPct val="90000"/>
              </a:lnSpc>
              <a:spcBef>
                <a:spcPts val="500"/>
              </a:spcBef>
              <a:spcAft>
                <a:spcPts val="0"/>
              </a:spcAft>
              <a:buClr>
                <a:srgbClr val="164194"/>
              </a:buClr>
              <a:buSzPts val="1800"/>
              <a:buChar char="•"/>
              <a:defRPr>
                <a:solidFill>
                  <a:srgbClr val="164194"/>
                </a:solidFill>
              </a:defRPr>
            </a:lvl4pPr>
            <a:lvl5pPr indent="-342900" lvl="4" marL="2286000" algn="l">
              <a:lnSpc>
                <a:spcPct val="90000"/>
              </a:lnSpc>
              <a:spcBef>
                <a:spcPts val="500"/>
              </a:spcBef>
              <a:spcAft>
                <a:spcPts val="0"/>
              </a:spcAft>
              <a:buClr>
                <a:srgbClr val="164194"/>
              </a:buClr>
              <a:buSzPts val="1800"/>
              <a:buChar char="•"/>
              <a:defRPr>
                <a:solidFill>
                  <a:srgbClr val="16419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36"/>
          <p:cNvSpPr/>
          <p:nvPr>
            <p:ph idx="4" type="pic"/>
          </p:nvPr>
        </p:nvSpPr>
        <p:spPr>
          <a:xfrm>
            <a:off x="6958244" y="728342"/>
            <a:ext cx="1306800" cy="360683"/>
          </a:xfrm>
          <a:prstGeom prst="rect">
            <a:avLst/>
          </a:prstGeom>
          <a:solidFill>
            <a:srgbClr val="BBD6EE"/>
          </a:solidFill>
          <a:ln>
            <a:noFill/>
          </a:ln>
        </p:spPr>
      </p:sp>
      <p:sp>
        <p:nvSpPr>
          <p:cNvPr id="22" name="Google Shape;22;p36"/>
          <p:cNvSpPr/>
          <p:nvPr>
            <p:ph idx="5" type="pic"/>
          </p:nvPr>
        </p:nvSpPr>
        <p:spPr>
          <a:xfrm>
            <a:off x="4992645" y="728342"/>
            <a:ext cx="1306555" cy="360683"/>
          </a:xfrm>
          <a:prstGeom prst="rect">
            <a:avLst/>
          </a:prstGeom>
          <a:solidFill>
            <a:srgbClr val="BBD6EE"/>
          </a:solidFill>
          <a:ln>
            <a:noFill/>
          </a:ln>
        </p:spPr>
      </p:sp>
      <p:sp>
        <p:nvSpPr>
          <p:cNvPr id="23" name="Google Shape;23;p36"/>
          <p:cNvSpPr txBox="1"/>
          <p:nvPr>
            <p:ph idx="6" type="body"/>
          </p:nvPr>
        </p:nvSpPr>
        <p:spPr>
          <a:xfrm>
            <a:off x="721289" y="4811240"/>
            <a:ext cx="4244800" cy="758825"/>
          </a:xfrm>
          <a:prstGeom prst="rect">
            <a:avLst/>
          </a:prstGeom>
          <a:noFill/>
          <a:ln>
            <a:noFill/>
          </a:ln>
        </p:spPr>
        <p:txBody>
          <a:bodyPr anchorCtr="0" anchor="t" bIns="45700" lIns="91425" spcFirstLastPara="1" rIns="91425" wrap="square" tIns="45700">
            <a:normAutofit/>
          </a:bodyPr>
          <a:lstStyle>
            <a:lvl1pPr indent="-228600" lvl="0" marL="457200" algn="l">
              <a:lnSpc>
                <a:spcPct val="106666"/>
              </a:lnSpc>
              <a:spcBef>
                <a:spcPts val="0"/>
              </a:spcBef>
              <a:spcAft>
                <a:spcPts val="0"/>
              </a:spcAft>
              <a:buClr>
                <a:schemeClr val="lt1"/>
              </a:buClr>
              <a:buSzPts val="1800"/>
              <a:buNone/>
              <a:defRPr sz="1800">
                <a:solidFill>
                  <a:schemeClr val="lt1"/>
                </a:solidFill>
              </a:defRPr>
            </a:lvl1pPr>
            <a:lvl2pPr indent="-381000" lvl="1" marL="914400" algn="l">
              <a:lnSpc>
                <a:spcPct val="90000"/>
              </a:lnSpc>
              <a:spcBef>
                <a:spcPts val="500"/>
              </a:spcBef>
              <a:spcAft>
                <a:spcPts val="0"/>
              </a:spcAft>
              <a:buClr>
                <a:srgbClr val="164194"/>
              </a:buClr>
              <a:buSzPts val="2400"/>
              <a:buChar char="•"/>
              <a:defRPr>
                <a:solidFill>
                  <a:srgbClr val="164194"/>
                </a:solidFill>
              </a:defRPr>
            </a:lvl2pPr>
            <a:lvl3pPr indent="-355600" lvl="2" marL="1371600" algn="l">
              <a:lnSpc>
                <a:spcPct val="90000"/>
              </a:lnSpc>
              <a:spcBef>
                <a:spcPts val="500"/>
              </a:spcBef>
              <a:spcAft>
                <a:spcPts val="0"/>
              </a:spcAft>
              <a:buClr>
                <a:srgbClr val="164194"/>
              </a:buClr>
              <a:buSzPts val="2000"/>
              <a:buChar char="•"/>
              <a:defRPr>
                <a:solidFill>
                  <a:srgbClr val="164194"/>
                </a:solidFill>
              </a:defRPr>
            </a:lvl3pPr>
            <a:lvl4pPr indent="-342900" lvl="3" marL="1828800" algn="l">
              <a:lnSpc>
                <a:spcPct val="90000"/>
              </a:lnSpc>
              <a:spcBef>
                <a:spcPts val="500"/>
              </a:spcBef>
              <a:spcAft>
                <a:spcPts val="0"/>
              </a:spcAft>
              <a:buClr>
                <a:srgbClr val="164194"/>
              </a:buClr>
              <a:buSzPts val="1800"/>
              <a:buChar char="•"/>
              <a:defRPr>
                <a:solidFill>
                  <a:srgbClr val="164194"/>
                </a:solidFill>
              </a:defRPr>
            </a:lvl4pPr>
            <a:lvl5pPr indent="-342900" lvl="4" marL="2286000" algn="l">
              <a:lnSpc>
                <a:spcPct val="90000"/>
              </a:lnSpc>
              <a:spcBef>
                <a:spcPts val="500"/>
              </a:spcBef>
              <a:spcAft>
                <a:spcPts val="0"/>
              </a:spcAft>
              <a:buClr>
                <a:srgbClr val="164194"/>
              </a:buClr>
              <a:buSzPts val="1800"/>
              <a:buChar char="•"/>
              <a:defRPr>
                <a:solidFill>
                  <a:srgbClr val="16419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4" name="Google Shape;24;p36"/>
          <p:cNvPicPr preferRelativeResize="0"/>
          <p:nvPr/>
        </p:nvPicPr>
        <p:blipFill rotWithShape="1">
          <a:blip r:embed="rId3">
            <a:alphaModFix/>
          </a:blip>
          <a:srcRect b="0" l="0" r="0" t="0"/>
          <a:stretch/>
        </p:blipFill>
        <p:spPr>
          <a:xfrm>
            <a:off x="566417" y="363104"/>
            <a:ext cx="2620920" cy="883798"/>
          </a:xfrm>
          <a:prstGeom prst="rect">
            <a:avLst/>
          </a:prstGeom>
          <a:noFill/>
          <a:ln>
            <a:noFill/>
          </a:ln>
        </p:spPr>
      </p:pic>
      <p:pic>
        <p:nvPicPr>
          <p:cNvPr id="25" name="Google Shape;25;p36"/>
          <p:cNvPicPr preferRelativeResize="0"/>
          <p:nvPr/>
        </p:nvPicPr>
        <p:blipFill rotWithShape="1">
          <a:blip r:embed="rId4">
            <a:alphaModFix/>
          </a:blip>
          <a:srcRect b="0" l="0" r="0" t="0"/>
          <a:stretch/>
        </p:blipFill>
        <p:spPr>
          <a:xfrm>
            <a:off x="631731" y="1286559"/>
            <a:ext cx="2631771" cy="590967"/>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2880">
          <p15:clr>
            <a:srgbClr val="FBAE40"/>
          </p15:clr>
        </p15:guide>
        <p15:guide id="3" pos="52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88" name="Shape 88"/>
        <p:cNvGrpSpPr/>
        <p:nvPr/>
      </p:nvGrpSpPr>
      <p:grpSpPr>
        <a:xfrm>
          <a:off x="0" y="0"/>
          <a:ext cx="0" cy="0"/>
          <a:chOff x="0" y="0"/>
          <a:chExt cx="0" cy="0"/>
        </a:xfrm>
      </p:grpSpPr>
      <p:sp>
        <p:nvSpPr>
          <p:cNvPr id="89" name="Google Shape;89;p4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4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4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93" name="Shape 93"/>
        <p:cNvGrpSpPr/>
        <p:nvPr/>
      </p:nvGrpSpPr>
      <p:grpSpPr>
        <a:xfrm>
          <a:off x="0" y="0"/>
          <a:ext cx="0" cy="0"/>
          <a:chOff x="0" y="0"/>
          <a:chExt cx="0" cy="0"/>
        </a:xfrm>
      </p:grpSpPr>
      <p:sp>
        <p:nvSpPr>
          <p:cNvPr id="94" name="Google Shape;94;p4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4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97" name="Shape 97"/>
        <p:cNvGrpSpPr/>
        <p:nvPr/>
      </p:nvGrpSpPr>
      <p:grpSpPr>
        <a:xfrm>
          <a:off x="0" y="0"/>
          <a:ext cx="0" cy="0"/>
          <a:chOff x="0" y="0"/>
          <a:chExt cx="0" cy="0"/>
        </a:xfrm>
      </p:grpSpPr>
      <p:sp>
        <p:nvSpPr>
          <p:cNvPr id="98" name="Google Shape;98;p4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6"/>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00" name="Google Shape;100;p46"/>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1" name="Google Shape;101;p4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4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104" name="Shape 104"/>
        <p:cNvGrpSpPr/>
        <p:nvPr/>
      </p:nvGrpSpPr>
      <p:grpSpPr>
        <a:xfrm>
          <a:off x="0" y="0"/>
          <a:ext cx="0" cy="0"/>
          <a:chOff x="0" y="0"/>
          <a:chExt cx="0" cy="0"/>
        </a:xfrm>
      </p:grpSpPr>
      <p:sp>
        <p:nvSpPr>
          <p:cNvPr id="105" name="Google Shape;105;p4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47"/>
          <p:cNvSpPr/>
          <p:nvPr>
            <p:ph idx="2" type="pic"/>
          </p:nvPr>
        </p:nvSpPr>
        <p:spPr>
          <a:xfrm>
            <a:off x="3887391" y="987426"/>
            <a:ext cx="4629150" cy="4873625"/>
          </a:xfrm>
          <a:prstGeom prst="rect">
            <a:avLst/>
          </a:prstGeom>
          <a:noFill/>
          <a:ln>
            <a:noFill/>
          </a:ln>
        </p:spPr>
      </p:sp>
      <p:sp>
        <p:nvSpPr>
          <p:cNvPr id="107" name="Google Shape;107;p47"/>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8" name="Google Shape;108;p4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4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111" name="Shape 111"/>
        <p:cNvGrpSpPr/>
        <p:nvPr/>
      </p:nvGrpSpPr>
      <p:grpSpPr>
        <a:xfrm>
          <a:off x="0" y="0"/>
          <a:ext cx="0" cy="0"/>
          <a:chOff x="0" y="0"/>
          <a:chExt cx="0" cy="0"/>
        </a:xfrm>
      </p:grpSpPr>
      <p:sp>
        <p:nvSpPr>
          <p:cNvPr id="112" name="Google Shape;112;p4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48"/>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4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117" name="Shape 117"/>
        <p:cNvGrpSpPr/>
        <p:nvPr/>
      </p:nvGrpSpPr>
      <p:grpSpPr>
        <a:xfrm>
          <a:off x="0" y="0"/>
          <a:ext cx="0" cy="0"/>
          <a:chOff x="0" y="0"/>
          <a:chExt cx="0" cy="0"/>
        </a:xfrm>
      </p:grpSpPr>
      <p:sp>
        <p:nvSpPr>
          <p:cNvPr id="118" name="Google Shape;118;p49"/>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49"/>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4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4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riority 2">
  <p:cSld name="Title priority 2">
    <p:spTree>
      <p:nvGrpSpPr>
        <p:cNvPr id="129" name="Shape 129"/>
        <p:cNvGrpSpPr/>
        <p:nvPr/>
      </p:nvGrpSpPr>
      <p:grpSpPr>
        <a:xfrm>
          <a:off x="0" y="0"/>
          <a:ext cx="0" cy="0"/>
          <a:chOff x="0" y="0"/>
          <a:chExt cx="0" cy="0"/>
        </a:xfrm>
      </p:grpSpPr>
      <p:sp>
        <p:nvSpPr>
          <p:cNvPr id="130" name="Google Shape;130;g1052ef2c346_0_142"/>
          <p:cNvSpPr/>
          <p:nvPr/>
        </p:nvSpPr>
        <p:spPr>
          <a:xfrm>
            <a:off x="0" y="1835150"/>
            <a:ext cx="9144000" cy="50229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31" name="Google Shape;131;g1052ef2c346_0_142"/>
          <p:cNvPicPr preferRelativeResize="0"/>
          <p:nvPr/>
        </p:nvPicPr>
        <p:blipFill rotWithShape="1">
          <a:blip r:embed="rId2">
            <a:alphaModFix/>
          </a:blip>
          <a:srcRect b="0" l="0" r="0" t="0"/>
          <a:stretch/>
        </p:blipFill>
        <p:spPr>
          <a:xfrm>
            <a:off x="0" y="139446"/>
            <a:ext cx="9144000" cy="2197608"/>
          </a:xfrm>
          <a:prstGeom prst="rect">
            <a:avLst/>
          </a:prstGeom>
          <a:noFill/>
          <a:ln>
            <a:noFill/>
          </a:ln>
        </p:spPr>
      </p:pic>
      <p:sp>
        <p:nvSpPr>
          <p:cNvPr id="132" name="Google Shape;132;g1052ef2c346_0_142"/>
          <p:cNvSpPr txBox="1"/>
          <p:nvPr>
            <p:ph idx="1" type="body"/>
          </p:nvPr>
        </p:nvSpPr>
        <p:spPr>
          <a:xfrm>
            <a:off x="697045" y="2883760"/>
            <a:ext cx="7667700" cy="722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4200"/>
              <a:buNone/>
              <a:defRPr b="1" sz="4200">
                <a:solidFill>
                  <a:schemeClr val="lt1"/>
                </a:solidFill>
              </a:defRPr>
            </a:lvl1pPr>
            <a:lvl2pPr indent="-381000" lvl="1" marL="914400" rtl="0" algn="l">
              <a:lnSpc>
                <a:spcPct val="90000"/>
              </a:lnSpc>
              <a:spcBef>
                <a:spcPts val="500"/>
              </a:spcBef>
              <a:spcAft>
                <a:spcPts val="0"/>
              </a:spcAft>
              <a:buClr>
                <a:srgbClr val="164194"/>
              </a:buClr>
              <a:buSzPts val="2400"/>
              <a:buChar char="•"/>
              <a:defRPr>
                <a:solidFill>
                  <a:srgbClr val="164194"/>
                </a:solidFill>
              </a:defRPr>
            </a:lvl2pPr>
            <a:lvl3pPr indent="-355600" lvl="2" marL="1371600" rtl="0" algn="l">
              <a:lnSpc>
                <a:spcPct val="90000"/>
              </a:lnSpc>
              <a:spcBef>
                <a:spcPts val="500"/>
              </a:spcBef>
              <a:spcAft>
                <a:spcPts val="0"/>
              </a:spcAft>
              <a:buClr>
                <a:srgbClr val="164194"/>
              </a:buClr>
              <a:buSzPts val="2000"/>
              <a:buChar char="•"/>
              <a:defRPr>
                <a:solidFill>
                  <a:srgbClr val="164194"/>
                </a:solidFill>
              </a:defRPr>
            </a:lvl3pPr>
            <a:lvl4pPr indent="-342900" lvl="3" marL="1828800" rtl="0" algn="l">
              <a:lnSpc>
                <a:spcPct val="90000"/>
              </a:lnSpc>
              <a:spcBef>
                <a:spcPts val="500"/>
              </a:spcBef>
              <a:spcAft>
                <a:spcPts val="0"/>
              </a:spcAft>
              <a:buClr>
                <a:srgbClr val="164194"/>
              </a:buClr>
              <a:buSzPts val="1800"/>
              <a:buChar char="•"/>
              <a:defRPr>
                <a:solidFill>
                  <a:srgbClr val="164194"/>
                </a:solidFill>
              </a:defRPr>
            </a:lvl4pPr>
            <a:lvl5pPr indent="-342900" lvl="4" marL="2286000" rtl="0" algn="l">
              <a:lnSpc>
                <a:spcPct val="90000"/>
              </a:lnSpc>
              <a:spcBef>
                <a:spcPts val="500"/>
              </a:spcBef>
              <a:spcAft>
                <a:spcPts val="0"/>
              </a:spcAft>
              <a:buClr>
                <a:srgbClr val="164194"/>
              </a:buClr>
              <a:buSzPts val="1800"/>
              <a:buChar char="•"/>
              <a:defRPr>
                <a:solidFill>
                  <a:srgbClr val="164194"/>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3" name="Google Shape;133;g1052ef2c346_0_142"/>
          <p:cNvSpPr txBox="1"/>
          <p:nvPr>
            <p:ph idx="2" type="body"/>
          </p:nvPr>
        </p:nvSpPr>
        <p:spPr>
          <a:xfrm>
            <a:off x="709167" y="3686175"/>
            <a:ext cx="7667400" cy="6366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lt1"/>
              </a:buClr>
              <a:buSzPts val="3200"/>
              <a:buNone/>
              <a:defRPr sz="3200">
                <a:solidFill>
                  <a:schemeClr val="lt1"/>
                </a:solidFill>
              </a:defRPr>
            </a:lvl1pPr>
            <a:lvl2pPr indent="-381000" lvl="1" marL="914400" rtl="0" algn="l">
              <a:lnSpc>
                <a:spcPct val="90000"/>
              </a:lnSpc>
              <a:spcBef>
                <a:spcPts val="500"/>
              </a:spcBef>
              <a:spcAft>
                <a:spcPts val="0"/>
              </a:spcAft>
              <a:buClr>
                <a:srgbClr val="36A9E1"/>
              </a:buClr>
              <a:buSzPts val="2400"/>
              <a:buChar char="•"/>
              <a:defRPr>
                <a:solidFill>
                  <a:srgbClr val="36A9E1"/>
                </a:solidFill>
              </a:defRPr>
            </a:lvl2pPr>
            <a:lvl3pPr indent="-355600" lvl="2" marL="1371600" rtl="0" algn="l">
              <a:lnSpc>
                <a:spcPct val="90000"/>
              </a:lnSpc>
              <a:spcBef>
                <a:spcPts val="500"/>
              </a:spcBef>
              <a:spcAft>
                <a:spcPts val="0"/>
              </a:spcAft>
              <a:buClr>
                <a:srgbClr val="36A9E1"/>
              </a:buClr>
              <a:buSzPts val="2000"/>
              <a:buChar char="•"/>
              <a:defRPr>
                <a:solidFill>
                  <a:srgbClr val="36A9E1"/>
                </a:solidFill>
              </a:defRPr>
            </a:lvl3pPr>
            <a:lvl4pPr indent="-342900" lvl="3" marL="1828800" rtl="0" algn="l">
              <a:lnSpc>
                <a:spcPct val="90000"/>
              </a:lnSpc>
              <a:spcBef>
                <a:spcPts val="500"/>
              </a:spcBef>
              <a:spcAft>
                <a:spcPts val="0"/>
              </a:spcAft>
              <a:buClr>
                <a:srgbClr val="36A9E1"/>
              </a:buClr>
              <a:buSzPts val="1800"/>
              <a:buChar char="•"/>
              <a:defRPr>
                <a:solidFill>
                  <a:srgbClr val="36A9E1"/>
                </a:solidFill>
              </a:defRPr>
            </a:lvl4pPr>
            <a:lvl5pPr indent="-342900" lvl="4" marL="2286000" rtl="0" algn="l">
              <a:lnSpc>
                <a:spcPct val="90000"/>
              </a:lnSpc>
              <a:spcBef>
                <a:spcPts val="500"/>
              </a:spcBef>
              <a:spcAft>
                <a:spcPts val="0"/>
              </a:spcAft>
              <a:buClr>
                <a:srgbClr val="36A9E1"/>
              </a:buClr>
              <a:buSzPts val="1800"/>
              <a:buChar char="•"/>
              <a:defRPr>
                <a:solidFill>
                  <a:srgbClr val="36A9E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4" name="Google Shape;134;g1052ef2c346_0_142"/>
          <p:cNvSpPr txBox="1"/>
          <p:nvPr>
            <p:ph idx="3" type="body"/>
          </p:nvPr>
        </p:nvSpPr>
        <p:spPr>
          <a:xfrm>
            <a:off x="724175" y="6049491"/>
            <a:ext cx="4244700" cy="376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6666"/>
              </a:lnSpc>
              <a:spcBef>
                <a:spcPts val="0"/>
              </a:spcBef>
              <a:spcAft>
                <a:spcPts val="0"/>
              </a:spcAft>
              <a:buClr>
                <a:schemeClr val="lt1"/>
              </a:buClr>
              <a:buSzPts val="1800"/>
              <a:buNone/>
              <a:defRPr sz="1800">
                <a:solidFill>
                  <a:schemeClr val="lt1"/>
                </a:solidFill>
              </a:defRPr>
            </a:lvl1pPr>
            <a:lvl2pPr indent="-381000" lvl="1" marL="914400" rtl="0" algn="l">
              <a:lnSpc>
                <a:spcPct val="90000"/>
              </a:lnSpc>
              <a:spcBef>
                <a:spcPts val="500"/>
              </a:spcBef>
              <a:spcAft>
                <a:spcPts val="0"/>
              </a:spcAft>
              <a:buClr>
                <a:srgbClr val="164194"/>
              </a:buClr>
              <a:buSzPts val="2400"/>
              <a:buChar char="•"/>
              <a:defRPr>
                <a:solidFill>
                  <a:srgbClr val="164194"/>
                </a:solidFill>
              </a:defRPr>
            </a:lvl2pPr>
            <a:lvl3pPr indent="-355600" lvl="2" marL="1371600" rtl="0" algn="l">
              <a:lnSpc>
                <a:spcPct val="90000"/>
              </a:lnSpc>
              <a:spcBef>
                <a:spcPts val="500"/>
              </a:spcBef>
              <a:spcAft>
                <a:spcPts val="0"/>
              </a:spcAft>
              <a:buClr>
                <a:srgbClr val="164194"/>
              </a:buClr>
              <a:buSzPts val="2000"/>
              <a:buChar char="•"/>
              <a:defRPr>
                <a:solidFill>
                  <a:srgbClr val="164194"/>
                </a:solidFill>
              </a:defRPr>
            </a:lvl3pPr>
            <a:lvl4pPr indent="-342900" lvl="3" marL="1828800" rtl="0" algn="l">
              <a:lnSpc>
                <a:spcPct val="90000"/>
              </a:lnSpc>
              <a:spcBef>
                <a:spcPts val="500"/>
              </a:spcBef>
              <a:spcAft>
                <a:spcPts val="0"/>
              </a:spcAft>
              <a:buClr>
                <a:srgbClr val="164194"/>
              </a:buClr>
              <a:buSzPts val="1800"/>
              <a:buChar char="•"/>
              <a:defRPr>
                <a:solidFill>
                  <a:srgbClr val="164194"/>
                </a:solidFill>
              </a:defRPr>
            </a:lvl4pPr>
            <a:lvl5pPr indent="-342900" lvl="4" marL="2286000" rtl="0" algn="l">
              <a:lnSpc>
                <a:spcPct val="90000"/>
              </a:lnSpc>
              <a:spcBef>
                <a:spcPts val="500"/>
              </a:spcBef>
              <a:spcAft>
                <a:spcPts val="0"/>
              </a:spcAft>
              <a:buClr>
                <a:srgbClr val="164194"/>
              </a:buClr>
              <a:buSzPts val="1800"/>
              <a:buChar char="•"/>
              <a:defRPr>
                <a:solidFill>
                  <a:srgbClr val="164194"/>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5" name="Google Shape;135;g1052ef2c346_0_142"/>
          <p:cNvSpPr/>
          <p:nvPr>
            <p:ph idx="4" type="pic"/>
          </p:nvPr>
        </p:nvSpPr>
        <p:spPr>
          <a:xfrm>
            <a:off x="6958244" y="728342"/>
            <a:ext cx="1306800" cy="360600"/>
          </a:xfrm>
          <a:prstGeom prst="rect">
            <a:avLst/>
          </a:prstGeom>
          <a:solidFill>
            <a:srgbClr val="BBD6EE"/>
          </a:solidFill>
          <a:ln>
            <a:noFill/>
          </a:ln>
        </p:spPr>
      </p:sp>
      <p:sp>
        <p:nvSpPr>
          <p:cNvPr id="136" name="Google Shape;136;g1052ef2c346_0_142"/>
          <p:cNvSpPr/>
          <p:nvPr>
            <p:ph idx="5" type="pic"/>
          </p:nvPr>
        </p:nvSpPr>
        <p:spPr>
          <a:xfrm>
            <a:off x="4992645" y="728342"/>
            <a:ext cx="1306500" cy="360600"/>
          </a:xfrm>
          <a:prstGeom prst="rect">
            <a:avLst/>
          </a:prstGeom>
          <a:solidFill>
            <a:srgbClr val="BBD6EE"/>
          </a:solidFill>
          <a:ln>
            <a:noFill/>
          </a:ln>
        </p:spPr>
      </p:sp>
      <p:sp>
        <p:nvSpPr>
          <p:cNvPr id="137" name="Google Shape;137;g1052ef2c346_0_142"/>
          <p:cNvSpPr txBox="1"/>
          <p:nvPr>
            <p:ph idx="6" type="body"/>
          </p:nvPr>
        </p:nvSpPr>
        <p:spPr>
          <a:xfrm>
            <a:off x="721289" y="4811240"/>
            <a:ext cx="4244700" cy="758700"/>
          </a:xfrm>
          <a:prstGeom prst="rect">
            <a:avLst/>
          </a:prstGeom>
          <a:noFill/>
          <a:ln>
            <a:noFill/>
          </a:ln>
        </p:spPr>
        <p:txBody>
          <a:bodyPr anchorCtr="0" anchor="t" bIns="45700" lIns="91425" spcFirstLastPara="1" rIns="91425" wrap="square" tIns="45700">
            <a:normAutofit/>
          </a:bodyPr>
          <a:lstStyle>
            <a:lvl1pPr indent="-228600" lvl="0" marL="457200" rtl="0" algn="l">
              <a:lnSpc>
                <a:spcPct val="106666"/>
              </a:lnSpc>
              <a:spcBef>
                <a:spcPts val="0"/>
              </a:spcBef>
              <a:spcAft>
                <a:spcPts val="0"/>
              </a:spcAft>
              <a:buClr>
                <a:schemeClr val="lt1"/>
              </a:buClr>
              <a:buSzPts val="1800"/>
              <a:buNone/>
              <a:defRPr sz="1800">
                <a:solidFill>
                  <a:schemeClr val="lt1"/>
                </a:solidFill>
              </a:defRPr>
            </a:lvl1pPr>
            <a:lvl2pPr indent="-381000" lvl="1" marL="914400" rtl="0" algn="l">
              <a:lnSpc>
                <a:spcPct val="90000"/>
              </a:lnSpc>
              <a:spcBef>
                <a:spcPts val="500"/>
              </a:spcBef>
              <a:spcAft>
                <a:spcPts val="0"/>
              </a:spcAft>
              <a:buClr>
                <a:srgbClr val="164194"/>
              </a:buClr>
              <a:buSzPts val="2400"/>
              <a:buChar char="•"/>
              <a:defRPr>
                <a:solidFill>
                  <a:srgbClr val="164194"/>
                </a:solidFill>
              </a:defRPr>
            </a:lvl2pPr>
            <a:lvl3pPr indent="-355600" lvl="2" marL="1371600" rtl="0" algn="l">
              <a:lnSpc>
                <a:spcPct val="90000"/>
              </a:lnSpc>
              <a:spcBef>
                <a:spcPts val="500"/>
              </a:spcBef>
              <a:spcAft>
                <a:spcPts val="0"/>
              </a:spcAft>
              <a:buClr>
                <a:srgbClr val="164194"/>
              </a:buClr>
              <a:buSzPts val="2000"/>
              <a:buChar char="•"/>
              <a:defRPr>
                <a:solidFill>
                  <a:srgbClr val="164194"/>
                </a:solidFill>
              </a:defRPr>
            </a:lvl3pPr>
            <a:lvl4pPr indent="-342900" lvl="3" marL="1828800" rtl="0" algn="l">
              <a:lnSpc>
                <a:spcPct val="90000"/>
              </a:lnSpc>
              <a:spcBef>
                <a:spcPts val="500"/>
              </a:spcBef>
              <a:spcAft>
                <a:spcPts val="0"/>
              </a:spcAft>
              <a:buClr>
                <a:srgbClr val="164194"/>
              </a:buClr>
              <a:buSzPts val="1800"/>
              <a:buChar char="•"/>
              <a:defRPr>
                <a:solidFill>
                  <a:srgbClr val="164194"/>
                </a:solidFill>
              </a:defRPr>
            </a:lvl4pPr>
            <a:lvl5pPr indent="-342900" lvl="4" marL="2286000" rtl="0" algn="l">
              <a:lnSpc>
                <a:spcPct val="90000"/>
              </a:lnSpc>
              <a:spcBef>
                <a:spcPts val="500"/>
              </a:spcBef>
              <a:spcAft>
                <a:spcPts val="0"/>
              </a:spcAft>
              <a:buClr>
                <a:srgbClr val="164194"/>
              </a:buClr>
              <a:buSzPts val="1800"/>
              <a:buChar char="•"/>
              <a:defRPr>
                <a:solidFill>
                  <a:srgbClr val="164194"/>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38" name="Google Shape;138;g1052ef2c346_0_142"/>
          <p:cNvPicPr preferRelativeResize="0"/>
          <p:nvPr/>
        </p:nvPicPr>
        <p:blipFill rotWithShape="1">
          <a:blip r:embed="rId3">
            <a:alphaModFix/>
          </a:blip>
          <a:srcRect b="0" l="0" r="0" t="0"/>
          <a:stretch/>
        </p:blipFill>
        <p:spPr>
          <a:xfrm>
            <a:off x="566417" y="363104"/>
            <a:ext cx="2620920" cy="883798"/>
          </a:xfrm>
          <a:prstGeom prst="rect">
            <a:avLst/>
          </a:prstGeom>
          <a:noFill/>
          <a:ln>
            <a:noFill/>
          </a:ln>
        </p:spPr>
      </p:pic>
      <p:pic>
        <p:nvPicPr>
          <p:cNvPr id="139" name="Google Shape;139;g1052ef2c346_0_142"/>
          <p:cNvPicPr preferRelativeResize="0"/>
          <p:nvPr/>
        </p:nvPicPr>
        <p:blipFill rotWithShape="1">
          <a:blip r:embed="rId4">
            <a:alphaModFix/>
          </a:blip>
          <a:srcRect b="0" l="0" r="0" t="0"/>
          <a:stretch/>
        </p:blipFill>
        <p:spPr>
          <a:xfrm>
            <a:off x="631731" y="1286559"/>
            <a:ext cx="2631771" cy="590967"/>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2880">
          <p15:clr>
            <a:srgbClr val="FBAE40"/>
          </p15:clr>
        </p15:guide>
        <p15:guide id="3" pos="523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Slide">
  <p:cSld name="2_Text Slide">
    <p:spTree>
      <p:nvGrpSpPr>
        <p:cNvPr id="140" name="Shape 140"/>
        <p:cNvGrpSpPr/>
        <p:nvPr/>
      </p:nvGrpSpPr>
      <p:grpSpPr>
        <a:xfrm>
          <a:off x="0" y="0"/>
          <a:ext cx="0" cy="0"/>
          <a:chOff x="0" y="0"/>
          <a:chExt cx="0" cy="0"/>
        </a:xfrm>
      </p:grpSpPr>
      <p:pic>
        <p:nvPicPr>
          <p:cNvPr id="141" name="Google Shape;141;g1052ef2c346_0_153"/>
          <p:cNvPicPr preferRelativeResize="0"/>
          <p:nvPr/>
        </p:nvPicPr>
        <p:blipFill rotWithShape="1">
          <a:blip r:embed="rId2">
            <a:alphaModFix/>
          </a:blip>
          <a:srcRect b="0" l="0" r="0" t="0"/>
          <a:stretch/>
        </p:blipFill>
        <p:spPr>
          <a:xfrm>
            <a:off x="0" y="4667873"/>
            <a:ext cx="9144000" cy="2197608"/>
          </a:xfrm>
          <a:prstGeom prst="rect">
            <a:avLst/>
          </a:prstGeom>
          <a:noFill/>
          <a:ln>
            <a:noFill/>
          </a:ln>
        </p:spPr>
      </p:pic>
      <p:sp>
        <p:nvSpPr>
          <p:cNvPr id="142" name="Google Shape;142;g1052ef2c346_0_153"/>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
        <p:nvSpPr>
          <p:cNvPr id="143" name="Google Shape;143;g1052ef2c346_0_153"/>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45802F"/>
              </a:buClr>
              <a:buSzPts val="3200"/>
              <a:buNone/>
              <a:defRPr b="1" sz="3200">
                <a:solidFill>
                  <a:srgbClr val="45802F"/>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4" name="Google Shape;144;g1052ef2c346_0_153"/>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535353"/>
              </a:buClr>
              <a:buSzPts val="3200"/>
              <a:buNone/>
              <a:defRPr sz="3200">
                <a:solidFill>
                  <a:srgbClr val="535353"/>
                </a:solidFill>
              </a:defRPr>
            </a:lvl1pPr>
            <a:lvl2pPr indent="-381000" lvl="1" marL="914400" rtl="0" algn="l">
              <a:lnSpc>
                <a:spcPct val="90000"/>
              </a:lnSpc>
              <a:spcBef>
                <a:spcPts val="500"/>
              </a:spcBef>
              <a:spcAft>
                <a:spcPts val="0"/>
              </a:spcAft>
              <a:buClr>
                <a:srgbClr val="36A9E1"/>
              </a:buClr>
              <a:buSzPts val="2400"/>
              <a:buChar char="•"/>
              <a:defRPr>
                <a:solidFill>
                  <a:srgbClr val="36A9E1"/>
                </a:solidFill>
              </a:defRPr>
            </a:lvl2pPr>
            <a:lvl3pPr indent="-355600" lvl="2" marL="1371600" rtl="0" algn="l">
              <a:lnSpc>
                <a:spcPct val="90000"/>
              </a:lnSpc>
              <a:spcBef>
                <a:spcPts val="500"/>
              </a:spcBef>
              <a:spcAft>
                <a:spcPts val="0"/>
              </a:spcAft>
              <a:buClr>
                <a:srgbClr val="36A9E1"/>
              </a:buClr>
              <a:buSzPts val="2000"/>
              <a:buChar char="•"/>
              <a:defRPr>
                <a:solidFill>
                  <a:srgbClr val="36A9E1"/>
                </a:solidFill>
              </a:defRPr>
            </a:lvl3pPr>
            <a:lvl4pPr indent="-342900" lvl="3" marL="1828800" rtl="0" algn="l">
              <a:lnSpc>
                <a:spcPct val="90000"/>
              </a:lnSpc>
              <a:spcBef>
                <a:spcPts val="500"/>
              </a:spcBef>
              <a:spcAft>
                <a:spcPts val="0"/>
              </a:spcAft>
              <a:buClr>
                <a:srgbClr val="36A9E1"/>
              </a:buClr>
              <a:buSzPts val="1800"/>
              <a:buChar char="•"/>
              <a:defRPr>
                <a:solidFill>
                  <a:srgbClr val="36A9E1"/>
                </a:solidFill>
              </a:defRPr>
            </a:lvl4pPr>
            <a:lvl5pPr indent="-342900" lvl="4" marL="2286000" rtl="0" algn="l">
              <a:lnSpc>
                <a:spcPct val="90000"/>
              </a:lnSpc>
              <a:spcBef>
                <a:spcPts val="500"/>
              </a:spcBef>
              <a:spcAft>
                <a:spcPts val="0"/>
              </a:spcAft>
              <a:buClr>
                <a:srgbClr val="36A9E1"/>
              </a:buClr>
              <a:buSzPts val="1800"/>
              <a:buChar char="•"/>
              <a:defRPr>
                <a:solidFill>
                  <a:srgbClr val="36A9E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5" name="Google Shape;145;g1052ef2c346_0_153"/>
          <p:cNvSpPr txBox="1"/>
          <p:nvPr>
            <p:ph idx="3" type="body"/>
          </p:nvPr>
        </p:nvSpPr>
        <p:spPr>
          <a:xfrm>
            <a:off x="736600" y="1613521"/>
            <a:ext cx="7670700" cy="19740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0"/>
              </a:spcBef>
              <a:spcAft>
                <a:spcPts val="0"/>
              </a:spcAft>
              <a:buClr>
                <a:srgbClr val="535353"/>
              </a:buClr>
              <a:buSzPts val="2400"/>
              <a:buFont typeface="Arial"/>
              <a:buChar char="•"/>
              <a:defRPr sz="2400">
                <a:solidFill>
                  <a:srgbClr val="535353"/>
                </a:solidFill>
              </a:defRPr>
            </a:lvl1pPr>
            <a:lvl2pPr indent="-228600" lvl="1" marL="914400" rtl="0" algn="l">
              <a:lnSpc>
                <a:spcPct val="65000"/>
              </a:lnSpc>
              <a:spcBef>
                <a:spcPts val="500"/>
              </a:spcBef>
              <a:spcAft>
                <a:spcPts val="0"/>
              </a:spcAft>
              <a:buClr>
                <a:srgbClr val="164194"/>
              </a:buClr>
              <a:buSzPts val="2400"/>
              <a:buNone/>
              <a:defRPr>
                <a:solidFill>
                  <a:srgbClr val="164194"/>
                </a:solidFill>
              </a:defRPr>
            </a:lvl2pPr>
            <a:lvl3pPr indent="-355600" lvl="2" marL="1371600" rtl="0" algn="l">
              <a:lnSpc>
                <a:spcPct val="78000"/>
              </a:lnSpc>
              <a:spcBef>
                <a:spcPts val="500"/>
              </a:spcBef>
              <a:spcAft>
                <a:spcPts val="0"/>
              </a:spcAft>
              <a:buClr>
                <a:srgbClr val="164194"/>
              </a:buClr>
              <a:buSzPts val="2000"/>
              <a:buChar char="•"/>
              <a:defRPr>
                <a:solidFill>
                  <a:srgbClr val="164194"/>
                </a:solidFill>
              </a:defRPr>
            </a:lvl3pPr>
            <a:lvl4pPr indent="-342900" lvl="3" marL="1828800" rtl="0" algn="l">
              <a:lnSpc>
                <a:spcPct val="86666"/>
              </a:lnSpc>
              <a:spcBef>
                <a:spcPts val="500"/>
              </a:spcBef>
              <a:spcAft>
                <a:spcPts val="0"/>
              </a:spcAft>
              <a:buClr>
                <a:srgbClr val="164194"/>
              </a:buClr>
              <a:buSzPts val="1800"/>
              <a:buChar char="•"/>
              <a:defRPr>
                <a:solidFill>
                  <a:srgbClr val="164194"/>
                </a:solidFill>
              </a:defRPr>
            </a:lvl4pPr>
            <a:lvl5pPr indent="-342900" lvl="4" marL="2286000" rtl="0" algn="l">
              <a:lnSpc>
                <a:spcPct val="86666"/>
              </a:lnSpc>
              <a:spcBef>
                <a:spcPts val="500"/>
              </a:spcBef>
              <a:spcAft>
                <a:spcPts val="0"/>
              </a:spcAft>
              <a:buClr>
                <a:srgbClr val="164194"/>
              </a:buClr>
              <a:buSzPts val="1800"/>
              <a:buChar char="•"/>
              <a:defRPr>
                <a:solidFill>
                  <a:srgbClr val="164194"/>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6" name="Google Shape;146;g1052ef2c346_0_153"/>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535353"/>
              </a:buClr>
              <a:buSzPts val="1800"/>
              <a:buNone/>
              <a:defRPr sz="1800">
                <a:solidFill>
                  <a:srgbClr val="535353"/>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7" name="Google Shape;147;g1052ef2c346_0_153"/>
          <p:cNvSpPr/>
          <p:nvPr>
            <p:ph idx="5" type="pic"/>
          </p:nvPr>
        </p:nvSpPr>
        <p:spPr>
          <a:xfrm>
            <a:off x="7016750" y="5994401"/>
            <a:ext cx="1295400" cy="609000"/>
          </a:xfrm>
          <a:prstGeom prst="rect">
            <a:avLst/>
          </a:prstGeom>
          <a:solidFill>
            <a:srgbClr val="BBD6EE"/>
          </a:solidFill>
          <a:ln>
            <a:noFill/>
          </a:ln>
        </p:spPr>
      </p:sp>
      <p:sp>
        <p:nvSpPr>
          <p:cNvPr id="148" name="Google Shape;148;g1052ef2c346_0_153"/>
          <p:cNvSpPr/>
          <p:nvPr>
            <p:ph idx="6" type="pic"/>
          </p:nvPr>
        </p:nvSpPr>
        <p:spPr>
          <a:xfrm>
            <a:off x="5384800" y="5994401"/>
            <a:ext cx="1258800" cy="609000"/>
          </a:xfrm>
          <a:prstGeom prst="rect">
            <a:avLst/>
          </a:prstGeom>
          <a:solidFill>
            <a:srgbClr val="BBD6EE"/>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ext Slide">
  <p:cSld name="3_Text Slide">
    <p:spTree>
      <p:nvGrpSpPr>
        <p:cNvPr id="149" name="Shape 149"/>
        <p:cNvGrpSpPr/>
        <p:nvPr/>
      </p:nvGrpSpPr>
      <p:grpSpPr>
        <a:xfrm>
          <a:off x="0" y="0"/>
          <a:ext cx="0" cy="0"/>
          <a:chOff x="0" y="0"/>
          <a:chExt cx="0" cy="0"/>
        </a:xfrm>
      </p:grpSpPr>
      <p:pic>
        <p:nvPicPr>
          <p:cNvPr id="150" name="Google Shape;150;g1052ef2c346_0_162"/>
          <p:cNvPicPr preferRelativeResize="0"/>
          <p:nvPr/>
        </p:nvPicPr>
        <p:blipFill rotWithShape="1">
          <a:blip r:embed="rId2">
            <a:alphaModFix/>
          </a:blip>
          <a:srcRect b="0" l="0" r="0" t="0"/>
          <a:stretch/>
        </p:blipFill>
        <p:spPr>
          <a:xfrm>
            <a:off x="0" y="4667873"/>
            <a:ext cx="9144004" cy="2197606"/>
          </a:xfrm>
          <a:prstGeom prst="rect">
            <a:avLst/>
          </a:prstGeom>
          <a:noFill/>
          <a:ln>
            <a:noFill/>
          </a:ln>
        </p:spPr>
      </p:pic>
      <p:sp>
        <p:nvSpPr>
          <p:cNvPr id="151" name="Google Shape;151;g1052ef2c346_0_162"/>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1pPr>
            <a:lvl2pPr indent="0" lvl="1" marL="0" rt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2pPr>
            <a:lvl3pPr indent="0" lvl="2" marL="0" rt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3pPr>
            <a:lvl4pPr indent="0" lvl="3" marL="0" rt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4pPr>
            <a:lvl5pPr indent="0" lvl="4" marL="0" rt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5pPr>
            <a:lvl6pPr indent="0" lvl="5" marL="0" rt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6pPr>
            <a:lvl7pPr indent="0" lvl="6" marL="0" rt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7pPr>
            <a:lvl8pPr indent="0" lvl="7" marL="0" rt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8pPr>
            <a:lvl9pPr indent="0" lvl="8" marL="0" rt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
        <p:nvSpPr>
          <p:cNvPr id="152" name="Google Shape;152;g1052ef2c346_0_162"/>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SzPts val="2800"/>
              <a:buNone/>
              <a:defRPr b="1" sz="3200">
                <a:solidFill>
                  <a:srgbClr val="45802F"/>
                </a:solidFill>
              </a:defRPr>
            </a:lvl1pPr>
            <a:lvl2pPr indent="-381000" lvl="1" marL="914400" rtl="0" algn="l">
              <a:lnSpc>
                <a:spcPct val="90000"/>
              </a:lnSpc>
              <a:spcBef>
                <a:spcPts val="500"/>
              </a:spcBef>
              <a:spcAft>
                <a:spcPts val="0"/>
              </a:spcAft>
              <a:buSzPts val="2400"/>
              <a:buChar char="•"/>
              <a:defRPr/>
            </a:lvl2pPr>
            <a:lvl3pPr indent="-355600" lvl="2" marL="1371600" rtl="0" algn="l">
              <a:lnSpc>
                <a:spcPct val="90000"/>
              </a:lnSpc>
              <a:spcBef>
                <a:spcPts val="500"/>
              </a:spcBef>
              <a:spcAft>
                <a:spcPts val="0"/>
              </a:spcAft>
              <a:buSzPts val="2000"/>
              <a:buChar char="•"/>
              <a:defRPr/>
            </a:lvl3pPr>
            <a:lvl4pPr indent="-342900" lvl="3" marL="1828800" rtl="0" algn="l">
              <a:lnSpc>
                <a:spcPct val="90000"/>
              </a:lnSpc>
              <a:spcBef>
                <a:spcPts val="500"/>
              </a:spcBef>
              <a:spcAft>
                <a:spcPts val="0"/>
              </a:spcAft>
              <a:buSzPts val="1800"/>
              <a:buChar char="•"/>
              <a:defRPr/>
            </a:lvl4pPr>
            <a:lvl5pPr indent="-342900" lvl="4" marL="2286000" rtl="0" algn="l">
              <a:lnSpc>
                <a:spcPct val="90000"/>
              </a:lnSpc>
              <a:spcBef>
                <a:spcPts val="500"/>
              </a:spcBef>
              <a:spcAft>
                <a:spcPts val="0"/>
              </a:spcAft>
              <a:buSzPts val="18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53" name="Google Shape;153;g1052ef2c346_0_162"/>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SzPts val="2800"/>
              <a:buNone/>
              <a:defRPr sz="3200">
                <a:solidFill>
                  <a:srgbClr val="535353"/>
                </a:solidFill>
              </a:defRPr>
            </a:lvl1pPr>
            <a:lvl2pPr indent="-381000" lvl="1" marL="914400" rtl="0" algn="l">
              <a:lnSpc>
                <a:spcPct val="90000"/>
              </a:lnSpc>
              <a:spcBef>
                <a:spcPts val="500"/>
              </a:spcBef>
              <a:spcAft>
                <a:spcPts val="0"/>
              </a:spcAft>
              <a:buSzPts val="2400"/>
              <a:buChar char="•"/>
              <a:defRPr>
                <a:solidFill>
                  <a:srgbClr val="36A9E1"/>
                </a:solidFill>
              </a:defRPr>
            </a:lvl2pPr>
            <a:lvl3pPr indent="-355600" lvl="2" marL="1371600" rtl="0" algn="l">
              <a:lnSpc>
                <a:spcPct val="90000"/>
              </a:lnSpc>
              <a:spcBef>
                <a:spcPts val="500"/>
              </a:spcBef>
              <a:spcAft>
                <a:spcPts val="0"/>
              </a:spcAft>
              <a:buSzPts val="2000"/>
              <a:buChar char="•"/>
              <a:defRPr>
                <a:solidFill>
                  <a:srgbClr val="36A9E1"/>
                </a:solidFill>
              </a:defRPr>
            </a:lvl3pPr>
            <a:lvl4pPr indent="-342900" lvl="3" marL="1828800" rtl="0" algn="l">
              <a:lnSpc>
                <a:spcPct val="90000"/>
              </a:lnSpc>
              <a:spcBef>
                <a:spcPts val="500"/>
              </a:spcBef>
              <a:spcAft>
                <a:spcPts val="0"/>
              </a:spcAft>
              <a:buSzPts val="1800"/>
              <a:buChar char="•"/>
              <a:defRPr>
                <a:solidFill>
                  <a:srgbClr val="36A9E1"/>
                </a:solidFill>
              </a:defRPr>
            </a:lvl4pPr>
            <a:lvl5pPr indent="-342900" lvl="4" marL="2286000" rtl="0" algn="l">
              <a:lnSpc>
                <a:spcPct val="90000"/>
              </a:lnSpc>
              <a:spcBef>
                <a:spcPts val="500"/>
              </a:spcBef>
              <a:spcAft>
                <a:spcPts val="0"/>
              </a:spcAft>
              <a:buSzPts val="1800"/>
              <a:buChar char="•"/>
              <a:defRPr>
                <a:solidFill>
                  <a:srgbClr val="36A9E1"/>
                </a:solidFill>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54" name="Google Shape;154;g1052ef2c346_0_162"/>
          <p:cNvSpPr txBox="1"/>
          <p:nvPr>
            <p:ph idx="3" type="body"/>
          </p:nvPr>
        </p:nvSpPr>
        <p:spPr>
          <a:xfrm>
            <a:off x="736600" y="1613521"/>
            <a:ext cx="7670700" cy="19740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0"/>
              </a:spcBef>
              <a:spcAft>
                <a:spcPts val="0"/>
              </a:spcAft>
              <a:buSzPts val="2800"/>
              <a:buFont typeface="Arial"/>
              <a:buChar char="•"/>
              <a:defRPr sz="2400">
                <a:solidFill>
                  <a:srgbClr val="535353"/>
                </a:solidFill>
              </a:defRPr>
            </a:lvl1pPr>
            <a:lvl2pPr indent="-228600" lvl="1" marL="914400" rtl="0" algn="l">
              <a:lnSpc>
                <a:spcPct val="65000"/>
              </a:lnSpc>
              <a:spcBef>
                <a:spcPts val="500"/>
              </a:spcBef>
              <a:spcAft>
                <a:spcPts val="0"/>
              </a:spcAft>
              <a:buSzPts val="2400"/>
              <a:buNone/>
              <a:defRPr>
                <a:solidFill>
                  <a:srgbClr val="164194"/>
                </a:solidFill>
              </a:defRPr>
            </a:lvl2pPr>
            <a:lvl3pPr indent="-355600" lvl="2" marL="1371600" rtl="0" algn="l">
              <a:lnSpc>
                <a:spcPct val="78000"/>
              </a:lnSpc>
              <a:spcBef>
                <a:spcPts val="500"/>
              </a:spcBef>
              <a:spcAft>
                <a:spcPts val="0"/>
              </a:spcAft>
              <a:buClr>
                <a:srgbClr val="164194"/>
              </a:buClr>
              <a:buSzPts val="2000"/>
              <a:buChar char="•"/>
              <a:defRPr>
                <a:solidFill>
                  <a:srgbClr val="164194"/>
                </a:solidFill>
              </a:defRPr>
            </a:lvl3pPr>
            <a:lvl4pPr indent="-342900" lvl="3" marL="1828800" rtl="0" algn="l">
              <a:lnSpc>
                <a:spcPct val="86666"/>
              </a:lnSpc>
              <a:spcBef>
                <a:spcPts val="500"/>
              </a:spcBef>
              <a:spcAft>
                <a:spcPts val="0"/>
              </a:spcAft>
              <a:buSzPts val="1800"/>
              <a:buChar char="•"/>
              <a:defRPr>
                <a:solidFill>
                  <a:srgbClr val="164194"/>
                </a:solidFill>
              </a:defRPr>
            </a:lvl4pPr>
            <a:lvl5pPr indent="-342900" lvl="4" marL="2286000" rtl="0" algn="l">
              <a:lnSpc>
                <a:spcPct val="86666"/>
              </a:lnSpc>
              <a:spcBef>
                <a:spcPts val="500"/>
              </a:spcBef>
              <a:spcAft>
                <a:spcPts val="0"/>
              </a:spcAft>
              <a:buSzPts val="1800"/>
              <a:buChar char="•"/>
              <a:defRPr>
                <a:solidFill>
                  <a:srgbClr val="164194"/>
                </a:solidFill>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55" name="Google Shape;155;g1052ef2c346_0_162"/>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SzPts val="2800"/>
              <a:buNone/>
              <a:defRPr sz="1800">
                <a:solidFill>
                  <a:srgbClr val="535353"/>
                </a:solidFill>
              </a:defRPr>
            </a:lvl1pPr>
            <a:lvl2pPr indent="-381000" lvl="1" marL="914400" rtl="0" algn="l">
              <a:lnSpc>
                <a:spcPct val="90000"/>
              </a:lnSpc>
              <a:spcBef>
                <a:spcPts val="500"/>
              </a:spcBef>
              <a:spcAft>
                <a:spcPts val="0"/>
              </a:spcAft>
              <a:buSzPts val="2400"/>
              <a:buChar char="•"/>
              <a:defRPr/>
            </a:lvl2pPr>
            <a:lvl3pPr indent="-355600" lvl="2" marL="1371600" rtl="0" algn="l">
              <a:lnSpc>
                <a:spcPct val="90000"/>
              </a:lnSpc>
              <a:spcBef>
                <a:spcPts val="500"/>
              </a:spcBef>
              <a:spcAft>
                <a:spcPts val="0"/>
              </a:spcAft>
              <a:buSzPts val="2000"/>
              <a:buChar char="•"/>
              <a:defRPr/>
            </a:lvl3pPr>
            <a:lvl4pPr indent="-342900" lvl="3" marL="1828800" rtl="0" algn="l">
              <a:lnSpc>
                <a:spcPct val="90000"/>
              </a:lnSpc>
              <a:spcBef>
                <a:spcPts val="500"/>
              </a:spcBef>
              <a:spcAft>
                <a:spcPts val="0"/>
              </a:spcAft>
              <a:buSzPts val="1800"/>
              <a:buChar char="•"/>
              <a:defRPr/>
            </a:lvl4pPr>
            <a:lvl5pPr indent="-342900" lvl="4" marL="2286000" rtl="0" algn="l">
              <a:lnSpc>
                <a:spcPct val="90000"/>
              </a:lnSpc>
              <a:spcBef>
                <a:spcPts val="500"/>
              </a:spcBef>
              <a:spcAft>
                <a:spcPts val="0"/>
              </a:spcAft>
              <a:buSzPts val="1800"/>
              <a:buChar char="•"/>
              <a:defRPr/>
            </a:lvl5pPr>
            <a:lvl6pPr indent="-342900" lvl="5" marL="2743200" rtl="0" algn="l">
              <a:lnSpc>
                <a:spcPct val="90000"/>
              </a:lnSpc>
              <a:spcBef>
                <a:spcPts val="500"/>
              </a:spcBef>
              <a:spcAft>
                <a:spcPts val="0"/>
              </a:spcAft>
              <a:buSzPts val="1800"/>
              <a:buChar char="•"/>
              <a:defRPr/>
            </a:lvl6pPr>
            <a:lvl7pPr indent="-342900" lvl="6" marL="3200400" rtl="0" algn="l">
              <a:lnSpc>
                <a:spcPct val="90000"/>
              </a:lnSpc>
              <a:spcBef>
                <a:spcPts val="500"/>
              </a:spcBef>
              <a:spcAft>
                <a:spcPts val="0"/>
              </a:spcAft>
              <a:buSzPts val="1800"/>
              <a:buChar char="•"/>
              <a:defRPr/>
            </a:lvl7pPr>
            <a:lvl8pPr indent="-342900" lvl="7" marL="3657600" rtl="0" algn="l">
              <a:lnSpc>
                <a:spcPct val="90000"/>
              </a:lnSpc>
              <a:spcBef>
                <a:spcPts val="500"/>
              </a:spcBef>
              <a:spcAft>
                <a:spcPts val="0"/>
              </a:spcAft>
              <a:buSzPts val="1800"/>
              <a:buChar char="•"/>
              <a:defRPr/>
            </a:lvl8pPr>
            <a:lvl9pPr indent="-342900" lvl="8" marL="4114800" rtl="0" algn="l">
              <a:lnSpc>
                <a:spcPct val="90000"/>
              </a:lnSpc>
              <a:spcBef>
                <a:spcPts val="500"/>
              </a:spcBef>
              <a:spcAft>
                <a:spcPts val="0"/>
              </a:spcAft>
              <a:buSzPts val="1800"/>
              <a:buChar char="•"/>
              <a:defRPr/>
            </a:lvl9pPr>
          </a:lstStyle>
          <a:p/>
        </p:txBody>
      </p:sp>
      <p:sp>
        <p:nvSpPr>
          <p:cNvPr id="156" name="Google Shape;156;g1052ef2c346_0_162"/>
          <p:cNvSpPr/>
          <p:nvPr>
            <p:ph idx="5" type="pic"/>
          </p:nvPr>
        </p:nvSpPr>
        <p:spPr>
          <a:xfrm>
            <a:off x="7016750" y="5994401"/>
            <a:ext cx="1295400" cy="609000"/>
          </a:xfrm>
          <a:prstGeom prst="rect">
            <a:avLst/>
          </a:prstGeom>
          <a:solidFill>
            <a:srgbClr val="BBD6EE"/>
          </a:solidFill>
          <a:ln>
            <a:noFill/>
          </a:ln>
        </p:spPr>
      </p:sp>
      <p:sp>
        <p:nvSpPr>
          <p:cNvPr id="157" name="Google Shape;157;g1052ef2c346_0_162"/>
          <p:cNvSpPr/>
          <p:nvPr>
            <p:ph idx="6" type="pic"/>
          </p:nvPr>
        </p:nvSpPr>
        <p:spPr>
          <a:xfrm>
            <a:off x="5384800" y="5994401"/>
            <a:ext cx="1258800" cy="609000"/>
          </a:xfrm>
          <a:prstGeom prst="rect">
            <a:avLst/>
          </a:prstGeom>
          <a:solidFill>
            <a:srgbClr val="BBD6EE"/>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act">
  <p:cSld name="1_contact">
    <p:spTree>
      <p:nvGrpSpPr>
        <p:cNvPr id="158" name="Shape 158"/>
        <p:cNvGrpSpPr/>
        <p:nvPr/>
      </p:nvGrpSpPr>
      <p:grpSpPr>
        <a:xfrm>
          <a:off x="0" y="0"/>
          <a:ext cx="0" cy="0"/>
          <a:chOff x="0" y="0"/>
          <a:chExt cx="0" cy="0"/>
        </a:xfrm>
      </p:grpSpPr>
      <p:sp>
        <p:nvSpPr>
          <p:cNvPr id="159" name="Google Shape;159;g1052ef2c346_0_171"/>
          <p:cNvSpPr/>
          <p:nvPr/>
        </p:nvSpPr>
        <p:spPr>
          <a:xfrm>
            <a:off x="0" y="4715122"/>
            <a:ext cx="9144000" cy="21429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0" name="Google Shape;160;g1052ef2c346_0_171"/>
          <p:cNvPicPr preferRelativeResize="0"/>
          <p:nvPr/>
        </p:nvPicPr>
        <p:blipFill rotWithShape="1">
          <a:blip r:embed="rId2">
            <a:alphaModFix/>
          </a:blip>
          <a:srcRect b="0" l="0" r="0" t="0"/>
          <a:stretch/>
        </p:blipFill>
        <p:spPr>
          <a:xfrm>
            <a:off x="0" y="3606800"/>
            <a:ext cx="9143998" cy="2260600"/>
          </a:xfrm>
          <a:prstGeom prst="rect">
            <a:avLst/>
          </a:prstGeom>
          <a:noFill/>
          <a:ln>
            <a:noFill/>
          </a:ln>
        </p:spPr>
      </p:pic>
      <p:sp>
        <p:nvSpPr>
          <p:cNvPr id="161" name="Google Shape;161;g1052ef2c346_0_171"/>
          <p:cNvSpPr/>
          <p:nvPr>
            <p:ph idx="2" type="pic"/>
          </p:nvPr>
        </p:nvSpPr>
        <p:spPr>
          <a:xfrm>
            <a:off x="2175699" y="734237"/>
            <a:ext cx="1018800" cy="577800"/>
          </a:xfrm>
          <a:prstGeom prst="rect">
            <a:avLst/>
          </a:prstGeom>
          <a:solidFill>
            <a:srgbClr val="BBD6EE"/>
          </a:solidFill>
          <a:ln>
            <a:noFill/>
          </a:ln>
        </p:spPr>
      </p:sp>
      <p:sp>
        <p:nvSpPr>
          <p:cNvPr id="162" name="Google Shape;162;g1052ef2c346_0_171"/>
          <p:cNvSpPr/>
          <p:nvPr>
            <p:ph idx="3" type="pic"/>
          </p:nvPr>
        </p:nvSpPr>
        <p:spPr>
          <a:xfrm>
            <a:off x="827088" y="734365"/>
            <a:ext cx="1018800" cy="570600"/>
          </a:xfrm>
          <a:prstGeom prst="rect">
            <a:avLst/>
          </a:prstGeom>
          <a:solidFill>
            <a:srgbClr val="BBD6EE"/>
          </a:solidFill>
          <a:ln>
            <a:noFill/>
          </a:ln>
        </p:spPr>
      </p:sp>
      <p:sp>
        <p:nvSpPr>
          <p:cNvPr id="163" name="Google Shape;163;g1052ef2c346_0_171"/>
          <p:cNvSpPr txBox="1"/>
          <p:nvPr>
            <p:ph idx="1" type="body"/>
          </p:nvPr>
        </p:nvSpPr>
        <p:spPr>
          <a:xfrm>
            <a:off x="727074" y="1676880"/>
            <a:ext cx="4473000" cy="5256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1000"/>
              </a:spcBef>
              <a:spcAft>
                <a:spcPts val="0"/>
              </a:spcAft>
              <a:buClr>
                <a:srgbClr val="45802F"/>
              </a:buClr>
              <a:buSzPts val="3200"/>
              <a:buNone/>
              <a:defRPr b="1" sz="3200">
                <a:solidFill>
                  <a:srgbClr val="45802F"/>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4" name="Google Shape;164;g1052ef2c346_0_171"/>
          <p:cNvSpPr txBox="1"/>
          <p:nvPr>
            <p:ph idx="4" type="body"/>
          </p:nvPr>
        </p:nvSpPr>
        <p:spPr>
          <a:xfrm>
            <a:off x="735999" y="2429212"/>
            <a:ext cx="4464000" cy="28632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rgbClr val="535353"/>
              </a:buClr>
              <a:buSzPts val="2400"/>
              <a:buNone/>
              <a:defRPr sz="2400">
                <a:solidFill>
                  <a:srgbClr val="535353"/>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5" name="Google Shape;165;g1052ef2c346_0_171"/>
          <p:cNvSpPr txBox="1"/>
          <p:nvPr>
            <p:ph idx="5" type="body"/>
          </p:nvPr>
        </p:nvSpPr>
        <p:spPr>
          <a:xfrm>
            <a:off x="6858002" y="2622204"/>
            <a:ext cx="1916100" cy="697200"/>
          </a:xfrm>
          <a:prstGeom prst="rect">
            <a:avLst/>
          </a:prstGeom>
          <a:noFill/>
          <a:ln>
            <a:noFill/>
          </a:ln>
        </p:spPr>
        <p:txBody>
          <a:bodyPr anchorCtr="0" anchor="t" bIns="45700" lIns="91425" spcFirstLastPara="1" rIns="91425" wrap="square" tIns="45700">
            <a:noAutofit/>
          </a:bodyPr>
          <a:lstStyle>
            <a:lvl1pPr indent="-228600" lvl="0" marL="457200" rtl="0" algn="ctr">
              <a:lnSpc>
                <a:spcPct val="100000"/>
              </a:lnSpc>
              <a:spcBef>
                <a:spcPts val="1000"/>
              </a:spcBef>
              <a:spcAft>
                <a:spcPts val="0"/>
              </a:spcAft>
              <a:buClr>
                <a:srgbClr val="45802F"/>
              </a:buClr>
              <a:buSzPts val="4000"/>
              <a:buNone/>
              <a:defRPr b="1" sz="4000">
                <a:solidFill>
                  <a:srgbClr val="45802F"/>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66" name="Google Shape;166;g1052ef2c346_0_171"/>
          <p:cNvPicPr preferRelativeResize="0"/>
          <p:nvPr/>
        </p:nvPicPr>
        <p:blipFill rotWithShape="1">
          <a:blip r:embed="rId3">
            <a:alphaModFix/>
          </a:blip>
          <a:srcRect b="0" l="0" r="0" t="0"/>
          <a:stretch/>
        </p:blipFill>
        <p:spPr>
          <a:xfrm>
            <a:off x="5949503" y="271250"/>
            <a:ext cx="2808582" cy="947080"/>
          </a:xfrm>
          <a:prstGeom prst="rect">
            <a:avLst/>
          </a:prstGeom>
          <a:noFill/>
          <a:ln>
            <a:noFill/>
          </a:ln>
        </p:spPr>
      </p:pic>
      <p:pic>
        <p:nvPicPr>
          <p:cNvPr id="167" name="Google Shape;167;g1052ef2c346_0_171"/>
          <p:cNvPicPr preferRelativeResize="0"/>
          <p:nvPr/>
        </p:nvPicPr>
        <p:blipFill rotWithShape="1">
          <a:blip r:embed="rId4">
            <a:alphaModFix/>
          </a:blip>
          <a:srcRect b="0" l="0" r="0" t="0"/>
          <a:stretch/>
        </p:blipFill>
        <p:spPr>
          <a:xfrm>
            <a:off x="5949503" y="1335418"/>
            <a:ext cx="2850740" cy="640136"/>
          </a:xfrm>
          <a:prstGeom prst="rect">
            <a:avLst/>
          </a:prstGeom>
          <a:noFill/>
          <a:ln>
            <a:noFill/>
          </a:ln>
        </p:spPr>
      </p:pic>
    </p:spTree>
  </p:cSld>
  <p:clrMapOvr>
    <a:masterClrMapping/>
  </p:clrMapOvr>
  <p:extLst>
    <p:ext uri="{DCECCB84-F9BA-43D5-87BE-67443E8EF086}">
      <p15:sldGuideLst>
        <p15:guide id="1" orient="horz" pos="459">
          <p15:clr>
            <a:srgbClr val="FBAE40"/>
          </p15:clr>
        </p15:guide>
        <p15:guide id="2" pos="521">
          <p15:clr>
            <a:srgbClr val="FBAE40"/>
          </p15:clr>
        </p15:guide>
        <p15:guide id="3" pos="5239">
          <p15:clr>
            <a:srgbClr val="FBAE40"/>
          </p15:clr>
        </p15:guide>
        <p15:guide id="4" pos="4400">
          <p15:clr>
            <a:srgbClr val="FBAE40"/>
          </p15:clr>
        </p15:guide>
        <p15:guide id="5" orient="horz" pos="82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Slide">
  <p:cSld name="2_Text Slide">
    <p:spTree>
      <p:nvGrpSpPr>
        <p:cNvPr id="26" name="Shape 26"/>
        <p:cNvGrpSpPr/>
        <p:nvPr/>
      </p:nvGrpSpPr>
      <p:grpSpPr>
        <a:xfrm>
          <a:off x="0" y="0"/>
          <a:ext cx="0" cy="0"/>
          <a:chOff x="0" y="0"/>
          <a:chExt cx="0" cy="0"/>
        </a:xfrm>
      </p:grpSpPr>
      <p:pic>
        <p:nvPicPr>
          <p:cNvPr id="27" name="Google Shape;27;p37"/>
          <p:cNvPicPr preferRelativeResize="0"/>
          <p:nvPr/>
        </p:nvPicPr>
        <p:blipFill rotWithShape="1">
          <a:blip r:embed="rId2">
            <a:alphaModFix/>
          </a:blip>
          <a:srcRect b="0" l="0" r="0" t="0"/>
          <a:stretch/>
        </p:blipFill>
        <p:spPr>
          <a:xfrm>
            <a:off x="0" y="4667873"/>
            <a:ext cx="9144000" cy="2197607"/>
          </a:xfrm>
          <a:prstGeom prst="rect">
            <a:avLst/>
          </a:prstGeom>
          <a:noFill/>
          <a:ln>
            <a:noFill/>
          </a:ln>
        </p:spPr>
      </p:pic>
      <p:sp>
        <p:nvSpPr>
          <p:cNvPr id="28" name="Google Shape;28;p37"/>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
        <p:nvSpPr>
          <p:cNvPr id="29" name="Google Shape;29;p37"/>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45802F"/>
              </a:buClr>
              <a:buSzPts val="3200"/>
              <a:buNone/>
              <a:defRPr b="1" sz="3200">
                <a:solidFill>
                  <a:srgbClr val="45802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37"/>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353"/>
              </a:buClr>
              <a:buSzPts val="3200"/>
              <a:buNone/>
              <a:defRPr sz="3200">
                <a:solidFill>
                  <a:srgbClr val="535353"/>
                </a:solidFill>
              </a:defRPr>
            </a:lvl1pPr>
            <a:lvl2pPr indent="-381000" lvl="1" marL="914400" algn="l">
              <a:lnSpc>
                <a:spcPct val="90000"/>
              </a:lnSpc>
              <a:spcBef>
                <a:spcPts val="500"/>
              </a:spcBef>
              <a:spcAft>
                <a:spcPts val="0"/>
              </a:spcAft>
              <a:buClr>
                <a:srgbClr val="36A9E1"/>
              </a:buClr>
              <a:buSzPts val="2400"/>
              <a:buChar char="•"/>
              <a:defRPr>
                <a:solidFill>
                  <a:srgbClr val="36A9E1"/>
                </a:solidFill>
              </a:defRPr>
            </a:lvl2pPr>
            <a:lvl3pPr indent="-355600" lvl="2" marL="1371600" algn="l">
              <a:lnSpc>
                <a:spcPct val="90000"/>
              </a:lnSpc>
              <a:spcBef>
                <a:spcPts val="500"/>
              </a:spcBef>
              <a:spcAft>
                <a:spcPts val="0"/>
              </a:spcAft>
              <a:buClr>
                <a:srgbClr val="36A9E1"/>
              </a:buClr>
              <a:buSzPts val="2000"/>
              <a:buChar char="•"/>
              <a:defRPr>
                <a:solidFill>
                  <a:srgbClr val="36A9E1"/>
                </a:solidFill>
              </a:defRPr>
            </a:lvl3pPr>
            <a:lvl4pPr indent="-342900" lvl="3" marL="1828800" algn="l">
              <a:lnSpc>
                <a:spcPct val="90000"/>
              </a:lnSpc>
              <a:spcBef>
                <a:spcPts val="500"/>
              </a:spcBef>
              <a:spcAft>
                <a:spcPts val="0"/>
              </a:spcAft>
              <a:buClr>
                <a:srgbClr val="36A9E1"/>
              </a:buClr>
              <a:buSzPts val="1800"/>
              <a:buChar char="•"/>
              <a:defRPr>
                <a:solidFill>
                  <a:srgbClr val="36A9E1"/>
                </a:solidFill>
              </a:defRPr>
            </a:lvl4pPr>
            <a:lvl5pPr indent="-342900" lvl="4" marL="2286000" algn="l">
              <a:lnSpc>
                <a:spcPct val="90000"/>
              </a:lnSpc>
              <a:spcBef>
                <a:spcPts val="500"/>
              </a:spcBef>
              <a:spcAft>
                <a:spcPts val="0"/>
              </a:spcAft>
              <a:buClr>
                <a:srgbClr val="36A9E1"/>
              </a:buClr>
              <a:buSzPts val="1800"/>
              <a:buChar char="•"/>
              <a:defRPr>
                <a:solidFill>
                  <a:srgbClr val="36A9E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37"/>
          <p:cNvSpPr txBox="1"/>
          <p:nvPr>
            <p:ph idx="3" type="body"/>
          </p:nvPr>
        </p:nvSpPr>
        <p:spPr>
          <a:xfrm>
            <a:off x="736600" y="1613521"/>
            <a:ext cx="7670800" cy="1973887"/>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0"/>
              </a:spcBef>
              <a:spcAft>
                <a:spcPts val="0"/>
              </a:spcAft>
              <a:buClr>
                <a:srgbClr val="535353"/>
              </a:buClr>
              <a:buSzPts val="2400"/>
              <a:buFont typeface="Arial"/>
              <a:buChar char="•"/>
              <a:defRPr sz="2400">
                <a:solidFill>
                  <a:srgbClr val="535353"/>
                </a:solidFill>
              </a:defRPr>
            </a:lvl1pPr>
            <a:lvl2pPr indent="-228600" lvl="1" marL="914400" algn="l">
              <a:lnSpc>
                <a:spcPct val="65000"/>
              </a:lnSpc>
              <a:spcBef>
                <a:spcPts val="500"/>
              </a:spcBef>
              <a:spcAft>
                <a:spcPts val="0"/>
              </a:spcAft>
              <a:buClr>
                <a:srgbClr val="164194"/>
              </a:buClr>
              <a:buSzPts val="2400"/>
              <a:buNone/>
              <a:defRPr>
                <a:solidFill>
                  <a:srgbClr val="164194"/>
                </a:solidFill>
              </a:defRPr>
            </a:lvl2pPr>
            <a:lvl3pPr indent="-355600" lvl="2" marL="1371600" algn="l">
              <a:lnSpc>
                <a:spcPct val="78000"/>
              </a:lnSpc>
              <a:spcBef>
                <a:spcPts val="500"/>
              </a:spcBef>
              <a:spcAft>
                <a:spcPts val="0"/>
              </a:spcAft>
              <a:buClr>
                <a:srgbClr val="164194"/>
              </a:buClr>
              <a:buSzPts val="2000"/>
              <a:buChar char="•"/>
              <a:defRPr>
                <a:solidFill>
                  <a:srgbClr val="164194"/>
                </a:solidFill>
              </a:defRPr>
            </a:lvl3pPr>
            <a:lvl4pPr indent="-342900" lvl="3" marL="1828800" algn="l">
              <a:lnSpc>
                <a:spcPct val="86666"/>
              </a:lnSpc>
              <a:spcBef>
                <a:spcPts val="500"/>
              </a:spcBef>
              <a:spcAft>
                <a:spcPts val="0"/>
              </a:spcAft>
              <a:buClr>
                <a:srgbClr val="164194"/>
              </a:buClr>
              <a:buSzPts val="1800"/>
              <a:buChar char="•"/>
              <a:defRPr>
                <a:solidFill>
                  <a:srgbClr val="164194"/>
                </a:solidFill>
              </a:defRPr>
            </a:lvl4pPr>
            <a:lvl5pPr indent="-342900" lvl="4" marL="2286000" algn="l">
              <a:lnSpc>
                <a:spcPct val="86666"/>
              </a:lnSpc>
              <a:spcBef>
                <a:spcPts val="500"/>
              </a:spcBef>
              <a:spcAft>
                <a:spcPts val="0"/>
              </a:spcAft>
              <a:buClr>
                <a:srgbClr val="164194"/>
              </a:buClr>
              <a:buSzPts val="1800"/>
              <a:buChar char="•"/>
              <a:defRPr>
                <a:solidFill>
                  <a:srgbClr val="16419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7"/>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35353"/>
              </a:buClr>
              <a:buSzPts val="1800"/>
              <a:buNone/>
              <a:defRPr sz="1800">
                <a:solidFill>
                  <a:srgbClr val="535353"/>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7"/>
          <p:cNvSpPr/>
          <p:nvPr>
            <p:ph idx="5" type="pic"/>
          </p:nvPr>
        </p:nvSpPr>
        <p:spPr>
          <a:xfrm>
            <a:off x="7016750" y="5994401"/>
            <a:ext cx="1295398" cy="609110"/>
          </a:xfrm>
          <a:prstGeom prst="rect">
            <a:avLst/>
          </a:prstGeom>
          <a:solidFill>
            <a:srgbClr val="BBD6EE"/>
          </a:solidFill>
          <a:ln>
            <a:noFill/>
          </a:ln>
        </p:spPr>
      </p:sp>
      <p:sp>
        <p:nvSpPr>
          <p:cNvPr id="34" name="Google Shape;34;p37"/>
          <p:cNvSpPr/>
          <p:nvPr>
            <p:ph idx="6" type="pic"/>
          </p:nvPr>
        </p:nvSpPr>
        <p:spPr>
          <a:xfrm>
            <a:off x="5384800" y="5994401"/>
            <a:ext cx="1258887" cy="609110"/>
          </a:xfrm>
          <a:prstGeom prst="rect">
            <a:avLst/>
          </a:prstGeom>
          <a:solidFill>
            <a:srgbClr val="BBD6EE"/>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68" name="Shape 168"/>
        <p:cNvGrpSpPr/>
        <p:nvPr/>
      </p:nvGrpSpPr>
      <p:grpSpPr>
        <a:xfrm>
          <a:off x="0" y="0"/>
          <a:ext cx="0" cy="0"/>
          <a:chOff x="0" y="0"/>
          <a:chExt cx="0" cy="0"/>
        </a:xfrm>
      </p:grpSpPr>
      <p:sp>
        <p:nvSpPr>
          <p:cNvPr id="169" name="Google Shape;169;g1052ef2c346_0_181"/>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0" name="Google Shape;170;g1052ef2c346_0_181"/>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71" name="Google Shape;171;g1052ef2c346_0_18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2" name="Google Shape;172;g1052ef2c346_0_18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3" name="Google Shape;173;g1052ef2c346_0_18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174" name="Shape 174"/>
        <p:cNvGrpSpPr/>
        <p:nvPr/>
      </p:nvGrpSpPr>
      <p:grpSpPr>
        <a:xfrm>
          <a:off x="0" y="0"/>
          <a:ext cx="0" cy="0"/>
          <a:chOff x="0" y="0"/>
          <a:chExt cx="0" cy="0"/>
        </a:xfrm>
      </p:grpSpPr>
      <p:sp>
        <p:nvSpPr>
          <p:cNvPr id="175" name="Google Shape;175;g1052ef2c346_0_18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6" name="Google Shape;176;g1052ef2c346_0_187"/>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7" name="Google Shape;177;g1052ef2c346_0_18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8" name="Google Shape;178;g1052ef2c346_0_18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9" name="Google Shape;179;g1052ef2c346_0_18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180" name="Shape 180"/>
        <p:cNvGrpSpPr/>
        <p:nvPr/>
      </p:nvGrpSpPr>
      <p:grpSpPr>
        <a:xfrm>
          <a:off x="0" y="0"/>
          <a:ext cx="0" cy="0"/>
          <a:chOff x="0" y="0"/>
          <a:chExt cx="0" cy="0"/>
        </a:xfrm>
      </p:grpSpPr>
      <p:sp>
        <p:nvSpPr>
          <p:cNvPr id="181" name="Google Shape;181;g1052ef2c346_0_193"/>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2" name="Google Shape;182;g1052ef2c346_0_193"/>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83" name="Google Shape;183;g1052ef2c346_0_19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4" name="Google Shape;184;g1052ef2c346_0_19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5" name="Google Shape;185;g1052ef2c346_0_19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186" name="Shape 186"/>
        <p:cNvGrpSpPr/>
        <p:nvPr/>
      </p:nvGrpSpPr>
      <p:grpSpPr>
        <a:xfrm>
          <a:off x="0" y="0"/>
          <a:ext cx="0" cy="0"/>
          <a:chOff x="0" y="0"/>
          <a:chExt cx="0" cy="0"/>
        </a:xfrm>
      </p:grpSpPr>
      <p:sp>
        <p:nvSpPr>
          <p:cNvPr id="187" name="Google Shape;187;g1052ef2c346_0_199"/>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8" name="Google Shape;188;g1052ef2c346_0_199"/>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9" name="Google Shape;189;g1052ef2c346_0_199"/>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0" name="Google Shape;190;g1052ef2c346_0_19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1" name="Google Shape;191;g1052ef2c346_0_19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2" name="Google Shape;192;g1052ef2c346_0_19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193" name="Shape 193"/>
        <p:cNvGrpSpPr/>
        <p:nvPr/>
      </p:nvGrpSpPr>
      <p:grpSpPr>
        <a:xfrm>
          <a:off x="0" y="0"/>
          <a:ext cx="0" cy="0"/>
          <a:chOff x="0" y="0"/>
          <a:chExt cx="0" cy="0"/>
        </a:xfrm>
      </p:grpSpPr>
      <p:sp>
        <p:nvSpPr>
          <p:cNvPr id="194" name="Google Shape;194;g1052ef2c346_0_206"/>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5" name="Google Shape;195;g1052ef2c346_0_206"/>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96" name="Google Shape;196;g1052ef2c346_0_206"/>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7" name="Google Shape;197;g1052ef2c346_0_206"/>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98" name="Google Shape;198;g1052ef2c346_0_206"/>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9" name="Google Shape;199;g1052ef2c346_0_20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0" name="Google Shape;200;g1052ef2c346_0_20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1" name="Google Shape;201;g1052ef2c346_0_20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202" name="Shape 202"/>
        <p:cNvGrpSpPr/>
        <p:nvPr/>
      </p:nvGrpSpPr>
      <p:grpSpPr>
        <a:xfrm>
          <a:off x="0" y="0"/>
          <a:ext cx="0" cy="0"/>
          <a:chOff x="0" y="0"/>
          <a:chExt cx="0" cy="0"/>
        </a:xfrm>
      </p:grpSpPr>
      <p:sp>
        <p:nvSpPr>
          <p:cNvPr id="203" name="Google Shape;203;g1052ef2c346_0_21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4" name="Google Shape;204;g1052ef2c346_0_21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5" name="Google Shape;205;g1052ef2c346_0_21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6" name="Google Shape;206;g1052ef2c346_0_21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207" name="Shape 207"/>
        <p:cNvGrpSpPr/>
        <p:nvPr/>
      </p:nvGrpSpPr>
      <p:grpSpPr>
        <a:xfrm>
          <a:off x="0" y="0"/>
          <a:ext cx="0" cy="0"/>
          <a:chOff x="0" y="0"/>
          <a:chExt cx="0" cy="0"/>
        </a:xfrm>
      </p:grpSpPr>
      <p:sp>
        <p:nvSpPr>
          <p:cNvPr id="208" name="Google Shape;208;g1052ef2c346_0_22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9" name="Google Shape;209;g1052ef2c346_0_22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0" name="Google Shape;210;g1052ef2c346_0_22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211" name="Shape 211"/>
        <p:cNvGrpSpPr/>
        <p:nvPr/>
      </p:nvGrpSpPr>
      <p:grpSpPr>
        <a:xfrm>
          <a:off x="0" y="0"/>
          <a:ext cx="0" cy="0"/>
          <a:chOff x="0" y="0"/>
          <a:chExt cx="0" cy="0"/>
        </a:xfrm>
      </p:grpSpPr>
      <p:sp>
        <p:nvSpPr>
          <p:cNvPr id="212" name="Google Shape;212;g1052ef2c346_0_224"/>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3" name="Google Shape;213;g1052ef2c346_0_224"/>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14" name="Google Shape;214;g1052ef2c346_0_224"/>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15" name="Google Shape;215;g1052ef2c346_0_22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6" name="Google Shape;216;g1052ef2c346_0_22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7" name="Google Shape;217;g1052ef2c346_0_22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218" name="Shape 218"/>
        <p:cNvGrpSpPr/>
        <p:nvPr/>
      </p:nvGrpSpPr>
      <p:grpSpPr>
        <a:xfrm>
          <a:off x="0" y="0"/>
          <a:ext cx="0" cy="0"/>
          <a:chOff x="0" y="0"/>
          <a:chExt cx="0" cy="0"/>
        </a:xfrm>
      </p:grpSpPr>
      <p:sp>
        <p:nvSpPr>
          <p:cNvPr id="219" name="Google Shape;219;g1052ef2c346_0_231"/>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0" name="Google Shape;220;g1052ef2c346_0_231"/>
          <p:cNvSpPr/>
          <p:nvPr>
            <p:ph idx="2" type="pic"/>
          </p:nvPr>
        </p:nvSpPr>
        <p:spPr>
          <a:xfrm>
            <a:off x="3887391" y="987426"/>
            <a:ext cx="4629300" cy="4873500"/>
          </a:xfrm>
          <a:prstGeom prst="rect">
            <a:avLst/>
          </a:prstGeom>
          <a:noFill/>
          <a:ln>
            <a:noFill/>
          </a:ln>
        </p:spPr>
      </p:sp>
      <p:sp>
        <p:nvSpPr>
          <p:cNvPr id="221" name="Google Shape;221;g1052ef2c346_0_231"/>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22" name="Google Shape;222;g1052ef2c346_0_23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3" name="Google Shape;223;g1052ef2c346_0_23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4" name="Google Shape;224;g1052ef2c346_0_23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225" name="Shape 225"/>
        <p:cNvGrpSpPr/>
        <p:nvPr/>
      </p:nvGrpSpPr>
      <p:grpSpPr>
        <a:xfrm>
          <a:off x="0" y="0"/>
          <a:ext cx="0" cy="0"/>
          <a:chOff x="0" y="0"/>
          <a:chExt cx="0" cy="0"/>
        </a:xfrm>
      </p:grpSpPr>
      <p:sp>
        <p:nvSpPr>
          <p:cNvPr id="226" name="Google Shape;226;g1052ef2c346_0_238"/>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7" name="Google Shape;227;g1052ef2c346_0_238"/>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8" name="Google Shape;228;g1052ef2c346_0_23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9" name="Google Shape;229;g1052ef2c346_0_23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0" name="Google Shape;230;g1052ef2c346_0_23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ext Slide">
  <p:cSld name="3_Text Slide">
    <p:spTree>
      <p:nvGrpSpPr>
        <p:cNvPr id="35" name="Shape 35"/>
        <p:cNvGrpSpPr/>
        <p:nvPr/>
      </p:nvGrpSpPr>
      <p:grpSpPr>
        <a:xfrm>
          <a:off x="0" y="0"/>
          <a:ext cx="0" cy="0"/>
          <a:chOff x="0" y="0"/>
          <a:chExt cx="0" cy="0"/>
        </a:xfrm>
      </p:grpSpPr>
      <p:pic>
        <p:nvPicPr>
          <p:cNvPr id="36" name="Google Shape;36;p69"/>
          <p:cNvPicPr preferRelativeResize="0"/>
          <p:nvPr/>
        </p:nvPicPr>
        <p:blipFill rotWithShape="1">
          <a:blip r:embed="rId2">
            <a:alphaModFix/>
          </a:blip>
          <a:srcRect b="0" l="0" r="0" t="0"/>
          <a:stretch/>
        </p:blipFill>
        <p:spPr>
          <a:xfrm>
            <a:off x="0" y="4667873"/>
            <a:ext cx="9144000" cy="2197607"/>
          </a:xfrm>
          <a:prstGeom prst="rect">
            <a:avLst/>
          </a:prstGeom>
          <a:noFill/>
          <a:ln>
            <a:noFill/>
          </a:ln>
        </p:spPr>
      </p:pic>
      <p:sp>
        <p:nvSpPr>
          <p:cNvPr id="37" name="Google Shape;37;p69"/>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800"/>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
        <p:nvSpPr>
          <p:cNvPr id="38" name="Google Shape;38;p69"/>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2800"/>
              <a:buNone/>
              <a:defRPr b="1" sz="3200">
                <a:solidFill>
                  <a:srgbClr val="45802F"/>
                </a:solidFill>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9" name="Google Shape;39;p69"/>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2800"/>
              <a:buNone/>
              <a:defRPr sz="3200">
                <a:solidFill>
                  <a:srgbClr val="535353"/>
                </a:solidFill>
              </a:defRPr>
            </a:lvl1pPr>
            <a:lvl2pPr indent="-381000" lvl="1" marL="914400" algn="l">
              <a:lnSpc>
                <a:spcPct val="90000"/>
              </a:lnSpc>
              <a:spcBef>
                <a:spcPts val="500"/>
              </a:spcBef>
              <a:spcAft>
                <a:spcPts val="0"/>
              </a:spcAft>
              <a:buSzPts val="2400"/>
              <a:buChar char="•"/>
              <a:defRPr>
                <a:solidFill>
                  <a:srgbClr val="36A9E1"/>
                </a:solidFill>
              </a:defRPr>
            </a:lvl2pPr>
            <a:lvl3pPr indent="-355600" lvl="2" marL="1371600" algn="l">
              <a:lnSpc>
                <a:spcPct val="90000"/>
              </a:lnSpc>
              <a:spcBef>
                <a:spcPts val="500"/>
              </a:spcBef>
              <a:spcAft>
                <a:spcPts val="0"/>
              </a:spcAft>
              <a:buSzPts val="2000"/>
              <a:buChar char="•"/>
              <a:defRPr>
                <a:solidFill>
                  <a:srgbClr val="36A9E1"/>
                </a:solidFill>
              </a:defRPr>
            </a:lvl3pPr>
            <a:lvl4pPr indent="-342900" lvl="3" marL="1828800" algn="l">
              <a:lnSpc>
                <a:spcPct val="90000"/>
              </a:lnSpc>
              <a:spcBef>
                <a:spcPts val="500"/>
              </a:spcBef>
              <a:spcAft>
                <a:spcPts val="0"/>
              </a:spcAft>
              <a:buSzPts val="1800"/>
              <a:buChar char="•"/>
              <a:defRPr>
                <a:solidFill>
                  <a:srgbClr val="36A9E1"/>
                </a:solidFill>
              </a:defRPr>
            </a:lvl4pPr>
            <a:lvl5pPr indent="-342900" lvl="4" marL="2286000" algn="l">
              <a:lnSpc>
                <a:spcPct val="90000"/>
              </a:lnSpc>
              <a:spcBef>
                <a:spcPts val="500"/>
              </a:spcBef>
              <a:spcAft>
                <a:spcPts val="0"/>
              </a:spcAft>
              <a:buSzPts val="1800"/>
              <a:buChar char="•"/>
              <a:defRPr>
                <a:solidFill>
                  <a:srgbClr val="36A9E1"/>
                </a:solidFil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0" name="Google Shape;40;p69"/>
          <p:cNvSpPr txBox="1"/>
          <p:nvPr>
            <p:ph idx="3" type="body"/>
          </p:nvPr>
        </p:nvSpPr>
        <p:spPr>
          <a:xfrm>
            <a:off x="736600" y="1613521"/>
            <a:ext cx="7670800" cy="1973887"/>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0"/>
              </a:spcBef>
              <a:spcAft>
                <a:spcPts val="0"/>
              </a:spcAft>
              <a:buSzPts val="2800"/>
              <a:buFont typeface="Arial"/>
              <a:buChar char="•"/>
              <a:defRPr sz="2400">
                <a:solidFill>
                  <a:srgbClr val="535353"/>
                </a:solidFill>
              </a:defRPr>
            </a:lvl1pPr>
            <a:lvl2pPr indent="-228600" lvl="1" marL="914400" algn="l">
              <a:lnSpc>
                <a:spcPct val="65000"/>
              </a:lnSpc>
              <a:spcBef>
                <a:spcPts val="500"/>
              </a:spcBef>
              <a:spcAft>
                <a:spcPts val="0"/>
              </a:spcAft>
              <a:buSzPts val="2400"/>
              <a:buNone/>
              <a:defRPr>
                <a:solidFill>
                  <a:srgbClr val="164194"/>
                </a:solidFill>
              </a:defRPr>
            </a:lvl2pPr>
            <a:lvl3pPr indent="-355600" lvl="2" marL="1371600" algn="l">
              <a:lnSpc>
                <a:spcPct val="78000"/>
              </a:lnSpc>
              <a:spcBef>
                <a:spcPts val="500"/>
              </a:spcBef>
              <a:spcAft>
                <a:spcPts val="0"/>
              </a:spcAft>
              <a:buClr>
                <a:srgbClr val="164194"/>
              </a:buClr>
              <a:buSzPts val="2000"/>
              <a:buChar char="•"/>
              <a:defRPr>
                <a:solidFill>
                  <a:srgbClr val="164194"/>
                </a:solidFill>
              </a:defRPr>
            </a:lvl3pPr>
            <a:lvl4pPr indent="-342900" lvl="3" marL="1828800" algn="l">
              <a:lnSpc>
                <a:spcPct val="86666"/>
              </a:lnSpc>
              <a:spcBef>
                <a:spcPts val="500"/>
              </a:spcBef>
              <a:spcAft>
                <a:spcPts val="0"/>
              </a:spcAft>
              <a:buSzPts val="1800"/>
              <a:buChar char="•"/>
              <a:defRPr>
                <a:solidFill>
                  <a:srgbClr val="164194"/>
                </a:solidFill>
              </a:defRPr>
            </a:lvl4pPr>
            <a:lvl5pPr indent="-342900" lvl="4" marL="2286000" algn="l">
              <a:lnSpc>
                <a:spcPct val="86666"/>
              </a:lnSpc>
              <a:spcBef>
                <a:spcPts val="500"/>
              </a:spcBef>
              <a:spcAft>
                <a:spcPts val="0"/>
              </a:spcAft>
              <a:buSzPts val="1800"/>
              <a:buChar char="•"/>
              <a:defRPr>
                <a:solidFill>
                  <a:srgbClr val="164194"/>
                </a:solidFil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1" name="Google Shape;41;p69"/>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SzPts val="2800"/>
              <a:buNone/>
              <a:defRPr sz="1800">
                <a:solidFill>
                  <a:srgbClr val="535353"/>
                </a:solidFill>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2" name="Google Shape;42;p69"/>
          <p:cNvSpPr/>
          <p:nvPr>
            <p:ph idx="5" type="pic"/>
          </p:nvPr>
        </p:nvSpPr>
        <p:spPr>
          <a:xfrm>
            <a:off x="7016750" y="5994401"/>
            <a:ext cx="1295398" cy="609110"/>
          </a:xfrm>
          <a:prstGeom prst="rect">
            <a:avLst/>
          </a:prstGeom>
          <a:solidFill>
            <a:srgbClr val="BBD6EE"/>
          </a:solidFill>
          <a:ln>
            <a:noFill/>
          </a:ln>
        </p:spPr>
      </p:sp>
      <p:sp>
        <p:nvSpPr>
          <p:cNvPr id="43" name="Google Shape;43;p69"/>
          <p:cNvSpPr/>
          <p:nvPr>
            <p:ph idx="6" type="pic"/>
          </p:nvPr>
        </p:nvSpPr>
        <p:spPr>
          <a:xfrm>
            <a:off x="5384800" y="5994401"/>
            <a:ext cx="1258887" cy="609110"/>
          </a:xfrm>
          <a:prstGeom prst="rect">
            <a:avLst/>
          </a:prstGeom>
          <a:solidFill>
            <a:srgbClr val="BBD6EE"/>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231" name="Shape 231"/>
        <p:cNvGrpSpPr/>
        <p:nvPr/>
      </p:nvGrpSpPr>
      <p:grpSpPr>
        <a:xfrm>
          <a:off x="0" y="0"/>
          <a:ext cx="0" cy="0"/>
          <a:chOff x="0" y="0"/>
          <a:chExt cx="0" cy="0"/>
        </a:xfrm>
      </p:grpSpPr>
      <p:sp>
        <p:nvSpPr>
          <p:cNvPr id="232" name="Google Shape;232;g1052ef2c346_0_244"/>
          <p:cNvSpPr txBox="1"/>
          <p:nvPr>
            <p:ph type="title"/>
          </p:nvPr>
        </p:nvSpPr>
        <p:spPr>
          <a:xfrm rot="5400000">
            <a:off x="4623599" y="2285275"/>
            <a:ext cx="5811900" cy="19716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3" name="Google Shape;233;g1052ef2c346_0_244"/>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34" name="Google Shape;234;g1052ef2c346_0_24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5" name="Google Shape;235;g1052ef2c346_0_24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6" name="Google Shape;236;g1052ef2c346_0_24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act">
  <p:cSld name="1_contact">
    <p:spTree>
      <p:nvGrpSpPr>
        <p:cNvPr id="44" name="Shape 44"/>
        <p:cNvGrpSpPr/>
        <p:nvPr/>
      </p:nvGrpSpPr>
      <p:grpSpPr>
        <a:xfrm>
          <a:off x="0" y="0"/>
          <a:ext cx="0" cy="0"/>
          <a:chOff x="0" y="0"/>
          <a:chExt cx="0" cy="0"/>
        </a:xfrm>
      </p:grpSpPr>
      <p:sp>
        <p:nvSpPr>
          <p:cNvPr id="45" name="Google Shape;45;p38"/>
          <p:cNvSpPr/>
          <p:nvPr/>
        </p:nvSpPr>
        <p:spPr>
          <a:xfrm>
            <a:off x="0" y="4715122"/>
            <a:ext cx="9144000" cy="214287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6" name="Google Shape;46;p38"/>
          <p:cNvPicPr preferRelativeResize="0"/>
          <p:nvPr/>
        </p:nvPicPr>
        <p:blipFill rotWithShape="1">
          <a:blip r:embed="rId2">
            <a:alphaModFix/>
          </a:blip>
          <a:srcRect b="0" l="0" r="0" t="0"/>
          <a:stretch/>
        </p:blipFill>
        <p:spPr>
          <a:xfrm>
            <a:off x="0" y="3606800"/>
            <a:ext cx="9144000" cy="2260600"/>
          </a:xfrm>
          <a:prstGeom prst="rect">
            <a:avLst/>
          </a:prstGeom>
          <a:noFill/>
          <a:ln>
            <a:noFill/>
          </a:ln>
        </p:spPr>
      </p:pic>
      <p:sp>
        <p:nvSpPr>
          <p:cNvPr id="47" name="Google Shape;47;p38"/>
          <p:cNvSpPr/>
          <p:nvPr>
            <p:ph idx="2" type="pic"/>
          </p:nvPr>
        </p:nvSpPr>
        <p:spPr>
          <a:xfrm>
            <a:off x="2175699" y="734237"/>
            <a:ext cx="1018800" cy="577692"/>
          </a:xfrm>
          <a:prstGeom prst="rect">
            <a:avLst/>
          </a:prstGeom>
          <a:solidFill>
            <a:srgbClr val="BBD6EE"/>
          </a:solidFill>
          <a:ln>
            <a:noFill/>
          </a:ln>
        </p:spPr>
      </p:sp>
      <p:sp>
        <p:nvSpPr>
          <p:cNvPr id="48" name="Google Shape;48;p38"/>
          <p:cNvSpPr/>
          <p:nvPr>
            <p:ph idx="3" type="pic"/>
          </p:nvPr>
        </p:nvSpPr>
        <p:spPr>
          <a:xfrm>
            <a:off x="827088" y="734365"/>
            <a:ext cx="1018800" cy="570560"/>
          </a:xfrm>
          <a:prstGeom prst="rect">
            <a:avLst/>
          </a:prstGeom>
          <a:solidFill>
            <a:srgbClr val="BBD6EE"/>
          </a:solidFill>
          <a:ln>
            <a:noFill/>
          </a:ln>
        </p:spPr>
      </p:sp>
      <p:sp>
        <p:nvSpPr>
          <p:cNvPr id="49" name="Google Shape;49;p38"/>
          <p:cNvSpPr txBox="1"/>
          <p:nvPr>
            <p:ph idx="1" type="body"/>
          </p:nvPr>
        </p:nvSpPr>
        <p:spPr>
          <a:xfrm>
            <a:off x="727074" y="1676880"/>
            <a:ext cx="4472999" cy="52563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Clr>
                <a:srgbClr val="45802F"/>
              </a:buClr>
              <a:buSzPts val="3200"/>
              <a:buNone/>
              <a:defRPr b="1" sz="3200">
                <a:solidFill>
                  <a:srgbClr val="45802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8"/>
          <p:cNvSpPr txBox="1"/>
          <p:nvPr>
            <p:ph idx="4" type="body"/>
          </p:nvPr>
        </p:nvSpPr>
        <p:spPr>
          <a:xfrm>
            <a:off x="735999" y="2429212"/>
            <a:ext cx="4464074" cy="28632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535353"/>
              </a:buClr>
              <a:buSzPts val="2400"/>
              <a:buNone/>
              <a:defRPr sz="2400">
                <a:solidFill>
                  <a:srgbClr val="535353"/>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8"/>
          <p:cNvSpPr txBox="1"/>
          <p:nvPr>
            <p:ph idx="5" type="body"/>
          </p:nvPr>
        </p:nvSpPr>
        <p:spPr>
          <a:xfrm>
            <a:off x="6858002" y="2622204"/>
            <a:ext cx="1916113" cy="69721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Clr>
                <a:srgbClr val="45802F"/>
              </a:buClr>
              <a:buSzPts val="4000"/>
              <a:buNone/>
              <a:defRPr b="1" sz="4000">
                <a:solidFill>
                  <a:srgbClr val="45802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2" name="Google Shape;52;p38"/>
          <p:cNvPicPr preferRelativeResize="0"/>
          <p:nvPr/>
        </p:nvPicPr>
        <p:blipFill rotWithShape="1">
          <a:blip r:embed="rId3">
            <a:alphaModFix/>
          </a:blip>
          <a:srcRect b="0" l="0" r="0" t="0"/>
          <a:stretch/>
        </p:blipFill>
        <p:spPr>
          <a:xfrm>
            <a:off x="5949503" y="271250"/>
            <a:ext cx="2808582" cy="947080"/>
          </a:xfrm>
          <a:prstGeom prst="rect">
            <a:avLst/>
          </a:prstGeom>
          <a:noFill/>
          <a:ln>
            <a:noFill/>
          </a:ln>
        </p:spPr>
      </p:pic>
      <p:pic>
        <p:nvPicPr>
          <p:cNvPr id="53" name="Google Shape;53;p38"/>
          <p:cNvPicPr preferRelativeResize="0"/>
          <p:nvPr/>
        </p:nvPicPr>
        <p:blipFill rotWithShape="1">
          <a:blip r:embed="rId4">
            <a:alphaModFix/>
          </a:blip>
          <a:srcRect b="0" l="0" r="0" t="0"/>
          <a:stretch/>
        </p:blipFill>
        <p:spPr>
          <a:xfrm>
            <a:off x="5949503" y="1335418"/>
            <a:ext cx="2850740" cy="640136"/>
          </a:xfrm>
          <a:prstGeom prst="rect">
            <a:avLst/>
          </a:prstGeom>
          <a:noFill/>
          <a:ln>
            <a:noFill/>
          </a:ln>
        </p:spPr>
      </p:pic>
    </p:spTree>
  </p:cSld>
  <p:clrMapOvr>
    <a:masterClrMapping/>
  </p:clrMapOvr>
  <p:extLst>
    <p:ext uri="{DCECCB84-F9BA-43D5-87BE-67443E8EF086}">
      <p15:sldGuideLst>
        <p15:guide id="1" orient="horz" pos="459">
          <p15:clr>
            <a:srgbClr val="FBAE40"/>
          </p15:clr>
        </p15:guide>
        <p15:guide id="2" pos="521">
          <p15:clr>
            <a:srgbClr val="FBAE40"/>
          </p15:clr>
        </p15:guide>
        <p15:guide id="3" pos="5239">
          <p15:clr>
            <a:srgbClr val="FBAE40"/>
          </p15:clr>
        </p15:guide>
        <p15:guide id="4" pos="4400">
          <p15:clr>
            <a:srgbClr val="FBAE40"/>
          </p15:clr>
        </p15:guide>
        <p15:guide id="5" orient="horz" pos="82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54" name="Shape 54"/>
        <p:cNvGrpSpPr/>
        <p:nvPr/>
      </p:nvGrpSpPr>
      <p:grpSpPr>
        <a:xfrm>
          <a:off x="0" y="0"/>
          <a:ext cx="0" cy="0"/>
          <a:chOff x="0" y="0"/>
          <a:chExt cx="0" cy="0"/>
        </a:xfrm>
      </p:grpSpPr>
      <p:sp>
        <p:nvSpPr>
          <p:cNvPr id="55" name="Google Shape;55;p39"/>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9"/>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3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60" name="Shape 60"/>
        <p:cNvGrpSpPr/>
        <p:nvPr/>
      </p:nvGrpSpPr>
      <p:grpSpPr>
        <a:xfrm>
          <a:off x="0" y="0"/>
          <a:ext cx="0" cy="0"/>
          <a:chOff x="0" y="0"/>
          <a:chExt cx="0" cy="0"/>
        </a:xfrm>
      </p:grpSpPr>
      <p:sp>
        <p:nvSpPr>
          <p:cNvPr id="61" name="Google Shape;61;p4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0"/>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66" name="Shape 66"/>
        <p:cNvGrpSpPr/>
        <p:nvPr/>
      </p:nvGrpSpPr>
      <p:grpSpPr>
        <a:xfrm>
          <a:off x="0" y="0"/>
          <a:ext cx="0" cy="0"/>
          <a:chOff x="0" y="0"/>
          <a:chExt cx="0" cy="0"/>
        </a:xfrm>
      </p:grpSpPr>
      <p:sp>
        <p:nvSpPr>
          <p:cNvPr id="67" name="Google Shape;67;p41"/>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1"/>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9" name="Google Shape;69;p4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72" name="Shape 72"/>
        <p:cNvGrpSpPr/>
        <p:nvPr/>
      </p:nvGrpSpPr>
      <p:grpSpPr>
        <a:xfrm>
          <a:off x="0" y="0"/>
          <a:ext cx="0" cy="0"/>
          <a:chOff x="0" y="0"/>
          <a:chExt cx="0" cy="0"/>
        </a:xfrm>
      </p:grpSpPr>
      <p:sp>
        <p:nvSpPr>
          <p:cNvPr id="73" name="Google Shape;73;p4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2"/>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2"/>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4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79" name="Shape 79"/>
        <p:cNvGrpSpPr/>
        <p:nvPr/>
      </p:nvGrpSpPr>
      <p:grpSpPr>
        <a:xfrm>
          <a:off x="0" y="0"/>
          <a:ext cx="0" cy="0"/>
          <a:chOff x="0" y="0"/>
          <a:chExt cx="0" cy="0"/>
        </a:xfrm>
      </p:grpSpPr>
      <p:sp>
        <p:nvSpPr>
          <p:cNvPr id="80" name="Google Shape;80;p43"/>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3"/>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2" name="Google Shape;82;p43"/>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43"/>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4" name="Google Shape;84;p43"/>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4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6" Type="http://schemas.openxmlformats.org/officeDocument/2006/relationships/theme" Target="../theme/theme3.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g1052ef2c346_0_136"/>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5" name="Google Shape;125;g1052ef2c346_0_136"/>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 name="Google Shape;126;g1052ef2c346_0_13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7" name="Google Shape;127;g1052ef2c346_0_13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8" name="Google Shape;128;g1052ef2c346_0_13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youtube.com/watch?v=NtQDbJXh1oY" TargetMode="External"/><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6.png"/><Relationship Id="rId6"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youtube.com/watch?v=_OgmbEfr0ZQ" TargetMode="External"/><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www.myba-association.com/index.cfm" TargetMode="External"/><Relationship Id="rId4" Type="http://schemas.openxmlformats.org/officeDocument/2006/relationships/image" Target="../media/image15.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17.jpg"/><Relationship Id="rId6" Type="http://schemas.openxmlformats.org/officeDocument/2006/relationships/image" Target="../media/image14.jpg"/><Relationship Id="rId7"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4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4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50.png"/><Relationship Id="rId4" Type="http://schemas.openxmlformats.org/officeDocument/2006/relationships/image" Target="../media/image49.png"/><Relationship Id="rId5" Type="http://schemas.openxmlformats.org/officeDocument/2006/relationships/image" Target="../media/image4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5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5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5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6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5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57.jpg"/></Relationships>
</file>

<file path=ppt/slides/_rels/slide42.xml.rels><?xml version="1.0" encoding="UTF-8" standalone="yes"?><Relationships xmlns="http://schemas.openxmlformats.org/package/2006/relationships"><Relationship Id="rId10"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hyperlink" Target="https://www.rentaboat.com/" TargetMode="External"/><Relationship Id="rId5" Type="http://schemas.openxmlformats.org/officeDocument/2006/relationships/hyperlink" Target="https://www.discoverboating.com/boat-sharing-peer-to-peer-rentals" TargetMode="External"/><Relationship Id="rId6" Type="http://schemas.openxmlformats.org/officeDocument/2006/relationships/hyperlink" Target="https://www.boatsetter.com/" TargetMode="External"/><Relationship Id="rId7" Type="http://schemas.openxmlformats.org/officeDocument/2006/relationships/hyperlink" Target="https://www.getmyboat.com/" TargetMode="External"/><Relationship Id="rId8" Type="http://schemas.openxmlformats.org/officeDocument/2006/relationships/hyperlink" Target="https://www.samboat.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hyperlink" Target="https://www.discoverboating.com/boat-sharing-peer-to-peer-rental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hyperlink" Target="https://www.youtube.com/watch?v=CDI-ThhKsgk" TargetMode="External"/><Relationship Id="rId6" Type="http://schemas.openxmlformats.org/officeDocument/2006/relationships/image" Target="../media/image6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5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hyperlink" Target="http://www.emsa.europa.eu/csn-menu/items.html?cid=122&amp;id=4322" TargetMode="External"/><Relationship Id="rId6" Type="http://schemas.openxmlformats.org/officeDocument/2006/relationships/hyperlink" Target="https://spccfpstore1.blob.core.windows.net/digitallibrary-docs/files/2b/2b0f91cc1c564fd68d59b1304be1d94d.pdf?sv=2015-12-11&amp;sr=b&amp;sig=KQPvNHr13lWmbRgNxmxEcYXiirSia8%2FjliCfXt9RIZk%3D&amp;se=2022-06-12T15%3A10%3A08Z&amp;sp=r&amp;rscc=public%2C%20max-age%3D864000%2C%20max-stale%3D86400&amp;rsct=application%2Fpdf&amp;rscd=inline%3B%20filename%3D%22Swinfield_62_Boatbuilding_Vol_One_Text.pdf%22"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hyperlink" Target="https://allhandsondeck.e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sciencedirect.com/science/article/pii/S2212827120301785" TargetMode="External"/><Relationship Id="rId4" Type="http://schemas.openxmlformats.org/officeDocument/2006/relationships/image" Target="../media/image15.png"/><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4.png"/><Relationship Id="rId6" Type="http://schemas.openxmlformats.org/officeDocument/2006/relationships/image" Target="../media/image23.png"/><Relationship Id="rId7" Type="http://schemas.openxmlformats.org/officeDocument/2006/relationships/image" Target="../media/image31.png"/><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spccfpstore1.blob.core.windows.net/digitallibrary-docs/files/2b/2b0f91cc1c564fd68d59b1304be1d94d.pdf?sv=2015-12-11&amp;sr=b&amp;sig=KQPvNHr13lWmbRgNxmxEcYXiirSia8%2FjliCfXt9RIZk%3D&amp;se=2022-06-12T15%3A10%3A08Z&amp;sp=r&amp;rscc=public%2C%20max-age%3D864000%2C%20max-stale%3D86400&amp;rsct=application%2Fpdf&amp;rscd=inline%3B%20filename%3D%22Swinfield_62_Boatbuilding_Vol_One_Text.pdf%22" TargetMode="External"/><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youtube.com/watch?v=jphG9n8nUSU" TargetMode="External"/><Relationship Id="rId4" Type="http://schemas.openxmlformats.org/officeDocument/2006/relationships/image" Target="../media/image15.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
          <p:cNvSpPr txBox="1"/>
          <p:nvPr>
            <p:ph idx="1" type="body"/>
          </p:nvPr>
        </p:nvSpPr>
        <p:spPr>
          <a:xfrm>
            <a:off x="697045" y="2883760"/>
            <a:ext cx="7667621" cy="72231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None/>
            </a:pPr>
            <a:r>
              <a:rPr lang="de-DE"/>
              <a:t>Module 7 - Business</a:t>
            </a:r>
            <a:endParaRPr/>
          </a:p>
          <a:p>
            <a:pPr indent="0" lvl="0" marL="0" rtl="0" algn="l">
              <a:lnSpc>
                <a:spcPct val="90000"/>
              </a:lnSpc>
              <a:spcBef>
                <a:spcPts val="1000"/>
              </a:spcBef>
              <a:spcAft>
                <a:spcPts val="0"/>
              </a:spcAft>
              <a:buClr>
                <a:schemeClr val="lt1"/>
              </a:buClr>
              <a:buSzPts val="4200"/>
              <a:buNone/>
            </a:pPr>
            <a:r>
              <a:t/>
            </a:r>
            <a:endParaRPr/>
          </a:p>
        </p:txBody>
      </p:sp>
      <p:sp>
        <p:nvSpPr>
          <p:cNvPr id="242" name="Google Shape;242;p1"/>
          <p:cNvSpPr txBox="1"/>
          <p:nvPr>
            <p:ph idx="2" type="body"/>
          </p:nvPr>
        </p:nvSpPr>
        <p:spPr>
          <a:xfrm>
            <a:off x="709167" y="3686174"/>
            <a:ext cx="7667493" cy="233743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de-DE" sz="1800"/>
              <a:t>Topics of the module:</a:t>
            </a:r>
            <a:endParaRPr sz="1800"/>
          </a:p>
          <a:p>
            <a:pPr indent="0" lvl="0" marL="0" rtl="0" algn="l">
              <a:lnSpc>
                <a:spcPct val="90000"/>
              </a:lnSpc>
              <a:spcBef>
                <a:spcPts val="0"/>
              </a:spcBef>
              <a:spcAft>
                <a:spcPts val="0"/>
              </a:spcAft>
              <a:buClr>
                <a:schemeClr val="lt1"/>
              </a:buClr>
              <a:buSzPts val="1800"/>
              <a:buNone/>
            </a:pPr>
            <a:r>
              <a:t/>
            </a:r>
            <a:endParaRPr sz="1800"/>
          </a:p>
          <a:p>
            <a:pPr indent="0" lvl="0" marL="0" rtl="0" algn="l">
              <a:lnSpc>
                <a:spcPct val="90000"/>
              </a:lnSpc>
              <a:spcBef>
                <a:spcPts val="0"/>
              </a:spcBef>
              <a:spcAft>
                <a:spcPts val="0"/>
              </a:spcAft>
              <a:buClr>
                <a:schemeClr val="lt1"/>
              </a:buClr>
              <a:buSzPts val="1800"/>
              <a:buNone/>
            </a:pPr>
            <a:r>
              <a:t/>
            </a:r>
            <a:endParaRPr sz="1800"/>
          </a:p>
          <a:p>
            <a:pPr indent="-457200" lvl="0" marL="457200" rtl="0" algn="l">
              <a:lnSpc>
                <a:spcPct val="90000"/>
              </a:lnSpc>
              <a:spcBef>
                <a:spcPts val="1000"/>
              </a:spcBef>
              <a:spcAft>
                <a:spcPts val="0"/>
              </a:spcAft>
              <a:buClr>
                <a:schemeClr val="lt1"/>
              </a:buClr>
              <a:buSzPts val="1800"/>
              <a:buFont typeface="Arial"/>
              <a:buChar char="•"/>
            </a:pPr>
            <a:r>
              <a:rPr lang="de-DE" sz="1800">
                <a:solidFill>
                  <a:schemeClr val="lt2"/>
                </a:solidFill>
              </a:rPr>
              <a:t>Boatbuilder perspective: costs and materials</a:t>
            </a:r>
            <a:endParaRPr sz="1800">
              <a:solidFill>
                <a:schemeClr val="lt2"/>
              </a:solidFill>
            </a:endParaRPr>
          </a:p>
          <a:p>
            <a:pPr indent="-457200" lvl="0" marL="457200" rtl="0" algn="l">
              <a:lnSpc>
                <a:spcPct val="90000"/>
              </a:lnSpc>
              <a:spcBef>
                <a:spcPts val="1000"/>
              </a:spcBef>
              <a:spcAft>
                <a:spcPts val="0"/>
              </a:spcAft>
              <a:buClr>
                <a:schemeClr val="lt1"/>
              </a:buClr>
              <a:buSzPts val="1800"/>
              <a:buFont typeface="Arial"/>
              <a:buChar char="•"/>
            </a:pPr>
            <a:r>
              <a:rPr lang="de-DE" sz="1800"/>
              <a:t>Sales and purchase of ships</a:t>
            </a:r>
            <a:endParaRPr sz="1800"/>
          </a:p>
          <a:p>
            <a:pPr indent="-457200" lvl="0" marL="457200" rtl="0" algn="l">
              <a:lnSpc>
                <a:spcPct val="90000"/>
              </a:lnSpc>
              <a:spcBef>
                <a:spcPts val="1000"/>
              </a:spcBef>
              <a:spcAft>
                <a:spcPts val="0"/>
              </a:spcAft>
              <a:buClr>
                <a:schemeClr val="lt1"/>
              </a:buClr>
              <a:buSzPts val="1800"/>
              <a:buFont typeface="Arial"/>
              <a:buChar char="•"/>
            </a:pPr>
            <a:r>
              <a:rPr lang="de-DE" sz="1800"/>
              <a:t>The best ways to get money from your boat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6"/>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352" name="Google Shape;352;p56"/>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Boatbuilding </a:t>
            </a:r>
            <a:endParaRPr/>
          </a:p>
        </p:txBody>
      </p:sp>
      <p:sp>
        <p:nvSpPr>
          <p:cNvPr id="353" name="Google Shape;353;p56"/>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Costs</a:t>
            </a:r>
            <a:endParaRPr/>
          </a:p>
        </p:txBody>
      </p:sp>
      <p:sp>
        <p:nvSpPr>
          <p:cNvPr id="354" name="Google Shape;354;p56"/>
          <p:cNvSpPr txBox="1"/>
          <p:nvPr>
            <p:ph idx="3" type="body"/>
          </p:nvPr>
        </p:nvSpPr>
        <p:spPr>
          <a:xfrm>
            <a:off x="4731250" y="1572363"/>
            <a:ext cx="3896100" cy="3845100"/>
          </a:xfrm>
          <a:prstGeom prst="rect">
            <a:avLst/>
          </a:prstGeom>
          <a:noFill/>
          <a:ln>
            <a:noFill/>
          </a:ln>
        </p:spPr>
        <p:txBody>
          <a:bodyPr anchorCtr="0" anchor="t" bIns="45700" lIns="91425" spcFirstLastPara="1" rIns="91425" wrap="square" tIns="45700">
            <a:normAutofit fontScale="92500"/>
          </a:bodyPr>
          <a:lstStyle/>
          <a:p>
            <a:pPr indent="-331470" lvl="0" marL="342900" rtl="0" algn="l">
              <a:lnSpc>
                <a:spcPct val="100000"/>
              </a:lnSpc>
              <a:spcBef>
                <a:spcPts val="0"/>
              </a:spcBef>
              <a:spcAft>
                <a:spcPts val="0"/>
              </a:spcAft>
              <a:buClr>
                <a:srgbClr val="535353"/>
              </a:buClr>
              <a:buSzPct val="100000"/>
              <a:buFont typeface="Calibri"/>
              <a:buChar char="-"/>
            </a:pPr>
            <a:r>
              <a:rPr b="1" lang="de-DE"/>
              <a:t>Manual craft work</a:t>
            </a:r>
            <a:r>
              <a:rPr lang="de-DE"/>
              <a:t>: overall this is usually less expensive but highly time consuming. </a:t>
            </a:r>
            <a:endParaRPr/>
          </a:p>
          <a:p>
            <a:pPr indent="0" lvl="0" marL="0" rtl="0" algn="l">
              <a:lnSpc>
                <a:spcPct val="100000"/>
              </a:lnSpc>
              <a:spcBef>
                <a:spcPts val="0"/>
              </a:spcBef>
              <a:spcAft>
                <a:spcPts val="0"/>
              </a:spcAft>
              <a:buClr>
                <a:srgbClr val="535353"/>
              </a:buClr>
              <a:buSzPct val="100000"/>
              <a:buFont typeface="Calibri"/>
              <a:buNone/>
            </a:pPr>
            <a:r>
              <a:t/>
            </a:r>
            <a:endParaRPr/>
          </a:p>
          <a:p>
            <a:pPr indent="-190500" lvl="0" marL="342900" rtl="0" algn="l">
              <a:lnSpc>
                <a:spcPct val="100000"/>
              </a:lnSpc>
              <a:spcBef>
                <a:spcPts val="0"/>
              </a:spcBef>
              <a:spcAft>
                <a:spcPts val="0"/>
              </a:spcAft>
              <a:buSzPct val="100000"/>
              <a:buFont typeface="Calibri"/>
              <a:buNone/>
            </a:pPr>
            <a:r>
              <a:t/>
            </a:r>
            <a:endParaRPr/>
          </a:p>
          <a:p>
            <a:pPr indent="-331470" lvl="0" marL="342900" rtl="0" algn="l">
              <a:lnSpc>
                <a:spcPct val="100000"/>
              </a:lnSpc>
              <a:spcBef>
                <a:spcPts val="0"/>
              </a:spcBef>
              <a:spcAft>
                <a:spcPts val="0"/>
              </a:spcAft>
              <a:buSzPct val="100000"/>
              <a:buFont typeface="Calibri"/>
              <a:buChar char="-"/>
            </a:pPr>
            <a:r>
              <a:rPr lang="de-DE"/>
              <a:t>Check this video out and see how amatour boatbuilders deal with </a:t>
            </a:r>
            <a:r>
              <a:rPr b="1" lang="de-DE"/>
              <a:t>wood</a:t>
            </a:r>
            <a:r>
              <a:rPr lang="de-DE"/>
              <a:t> processing: </a:t>
            </a:r>
            <a:r>
              <a:rPr lang="de-DE" u="sng">
                <a:solidFill>
                  <a:schemeClr val="hlink"/>
                </a:solidFill>
                <a:hlinkClick r:id="rId3"/>
              </a:rPr>
              <a:t>https://www.youtube.com/watch?v=NtQDbJXh1oY</a:t>
            </a:r>
            <a:endParaRPr/>
          </a:p>
          <a:p>
            <a:pPr indent="-190500" lvl="0" marL="342900" rtl="0" algn="l">
              <a:lnSpc>
                <a:spcPct val="100000"/>
              </a:lnSpc>
              <a:spcBef>
                <a:spcPts val="0"/>
              </a:spcBef>
              <a:spcAft>
                <a:spcPts val="0"/>
              </a:spcAft>
              <a:buClr>
                <a:srgbClr val="535353"/>
              </a:buClr>
              <a:buSzPct val="100000"/>
              <a:buFont typeface="Calibri"/>
              <a:buNone/>
            </a:pPr>
            <a:r>
              <a:t/>
            </a:r>
            <a:endParaRPr/>
          </a:p>
        </p:txBody>
      </p:sp>
      <p:sp>
        <p:nvSpPr>
          <p:cNvPr id="355" name="Google Shape;355;p56"/>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356" name="Google Shape;356;p56"/>
          <p:cNvPicPr preferRelativeResize="0"/>
          <p:nvPr/>
        </p:nvPicPr>
        <p:blipFill rotWithShape="1">
          <a:blip r:embed="rId4">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57" name="Google Shape;357;p56"/>
          <p:cNvPicPr preferRelativeResize="0"/>
          <p:nvPr/>
        </p:nvPicPr>
        <p:blipFill rotWithShape="1">
          <a:blip r:embed="rId5">
            <a:alphaModFix/>
          </a:blip>
          <a:srcRect b="0" l="0" r="0" t="0"/>
          <a:stretch/>
        </p:blipFill>
        <p:spPr>
          <a:xfrm>
            <a:off x="6969169" y="6115710"/>
            <a:ext cx="1789127" cy="368049"/>
          </a:xfrm>
          <a:prstGeom prst="rect">
            <a:avLst/>
          </a:prstGeom>
          <a:noFill/>
          <a:ln>
            <a:noFill/>
          </a:ln>
        </p:spPr>
      </p:pic>
      <p:pic>
        <p:nvPicPr>
          <p:cNvPr id="358" name="Google Shape;358;p56"/>
          <p:cNvPicPr preferRelativeResize="0"/>
          <p:nvPr/>
        </p:nvPicPr>
        <p:blipFill>
          <a:blip r:embed="rId6">
            <a:alphaModFix/>
          </a:blip>
          <a:stretch>
            <a:fillRect/>
          </a:stretch>
        </p:blipFill>
        <p:spPr>
          <a:xfrm>
            <a:off x="456150" y="2259763"/>
            <a:ext cx="4175850" cy="2338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7"/>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364" name="Google Shape;364;p57"/>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Boatbuilding </a:t>
            </a:r>
            <a:endParaRPr/>
          </a:p>
        </p:txBody>
      </p:sp>
      <p:sp>
        <p:nvSpPr>
          <p:cNvPr id="365" name="Google Shape;365;p57"/>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Costs and efforts</a:t>
            </a:r>
            <a:endParaRPr/>
          </a:p>
        </p:txBody>
      </p:sp>
      <p:sp>
        <p:nvSpPr>
          <p:cNvPr id="366" name="Google Shape;366;p57"/>
          <p:cNvSpPr txBox="1"/>
          <p:nvPr>
            <p:ph idx="3" type="body"/>
          </p:nvPr>
        </p:nvSpPr>
        <p:spPr>
          <a:xfrm>
            <a:off x="735999" y="1613520"/>
            <a:ext cx="4699601" cy="4101479"/>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SzPts val="2400"/>
              <a:buFont typeface="Calibri"/>
              <a:buChar char="-"/>
            </a:pPr>
            <a:r>
              <a:rPr lang="de-DE"/>
              <a:t>Talking of a classical craft project, to get an idea of the time you need to build a 7 meters 30.000 € (market value) boat - if you work only on weekends - it would be 15 hours a week-end. </a:t>
            </a:r>
            <a:endParaRPr/>
          </a:p>
          <a:p>
            <a:pPr indent="0" lvl="0" marL="457200" rtl="0" algn="l">
              <a:lnSpc>
                <a:spcPct val="100000"/>
              </a:lnSpc>
              <a:spcBef>
                <a:spcPts val="0"/>
              </a:spcBef>
              <a:spcAft>
                <a:spcPts val="0"/>
              </a:spcAft>
              <a:buNone/>
            </a:pPr>
            <a:r>
              <a:t/>
            </a:r>
            <a:endParaRPr/>
          </a:p>
          <a:p>
            <a:pPr indent="-342900" lvl="0" marL="342900" rtl="0" algn="l">
              <a:lnSpc>
                <a:spcPct val="100000"/>
              </a:lnSpc>
              <a:spcBef>
                <a:spcPts val="0"/>
              </a:spcBef>
              <a:spcAft>
                <a:spcPts val="0"/>
              </a:spcAft>
              <a:buSzPts val="2400"/>
              <a:buFont typeface="Calibri"/>
              <a:buChar char="-"/>
            </a:pPr>
            <a:r>
              <a:rPr lang="de-DE"/>
              <a:t>So it would take from 16 months to 2 years to complete the work, depending on your skills and experience. </a:t>
            </a:r>
            <a:endParaRPr/>
          </a:p>
          <a:p>
            <a:pPr indent="-190500" lvl="0" marL="342900" rtl="0" algn="l">
              <a:lnSpc>
                <a:spcPct val="100000"/>
              </a:lnSpc>
              <a:spcBef>
                <a:spcPts val="0"/>
              </a:spcBef>
              <a:spcAft>
                <a:spcPts val="0"/>
              </a:spcAft>
              <a:buSzPts val="2400"/>
              <a:buFont typeface="Calibri"/>
              <a:buNone/>
            </a:pPr>
            <a:r>
              <a:t/>
            </a:r>
            <a:endParaRPr/>
          </a:p>
        </p:txBody>
      </p:sp>
      <p:sp>
        <p:nvSpPr>
          <p:cNvPr id="367" name="Google Shape;367;p57"/>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368" name="Google Shape;368;p57"/>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69" name="Google Shape;369;p57"/>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Coins with solid fill" id="370" name="Google Shape;370;p57"/>
          <p:cNvPicPr preferRelativeResize="0"/>
          <p:nvPr/>
        </p:nvPicPr>
        <p:blipFill rotWithShape="1">
          <a:blip r:embed="rId5">
            <a:alphaModFix/>
          </a:blip>
          <a:srcRect b="0" l="0" r="0" t="0"/>
          <a:stretch/>
        </p:blipFill>
        <p:spPr>
          <a:xfrm>
            <a:off x="6969169" y="3151359"/>
            <a:ext cx="1083116" cy="1083116"/>
          </a:xfrm>
          <a:prstGeom prst="rect">
            <a:avLst/>
          </a:prstGeom>
          <a:noFill/>
          <a:ln>
            <a:noFill/>
          </a:ln>
        </p:spPr>
      </p:pic>
      <p:pic>
        <p:nvPicPr>
          <p:cNvPr descr="Euro with solid fill" id="371" name="Google Shape;371;p57"/>
          <p:cNvPicPr preferRelativeResize="0"/>
          <p:nvPr/>
        </p:nvPicPr>
        <p:blipFill rotWithShape="1">
          <a:blip r:embed="rId6">
            <a:alphaModFix/>
          </a:blip>
          <a:srcRect b="0" l="0" r="0" t="0"/>
          <a:stretch/>
        </p:blipFill>
        <p:spPr>
          <a:xfrm>
            <a:off x="5699169" y="2382143"/>
            <a:ext cx="914400"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8"/>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377" name="Google Shape;377;p58"/>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Boatbuilding </a:t>
            </a:r>
            <a:endParaRPr/>
          </a:p>
        </p:txBody>
      </p:sp>
      <p:sp>
        <p:nvSpPr>
          <p:cNvPr id="378" name="Google Shape;378;p58"/>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Costs</a:t>
            </a:r>
            <a:endParaRPr/>
          </a:p>
        </p:txBody>
      </p:sp>
      <p:sp>
        <p:nvSpPr>
          <p:cNvPr id="379" name="Google Shape;379;p58"/>
          <p:cNvSpPr txBox="1"/>
          <p:nvPr>
            <p:ph idx="3" type="body"/>
          </p:nvPr>
        </p:nvSpPr>
        <p:spPr>
          <a:xfrm>
            <a:off x="735999" y="1613521"/>
            <a:ext cx="4458301" cy="38451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SzPts val="2400"/>
              <a:buFont typeface="Calibri"/>
              <a:buChar char="-"/>
            </a:pPr>
            <a:r>
              <a:rPr lang="de-DE"/>
              <a:t>Costs can also vary if you decide or not to buy a Kit, assembly box that includes all building materials - pre-cut wood or plywood pieces, masts, sail equipment and sails - which greatly simplifies the work. The time savings compared to an integral construction can be estimated between 15 and 25%.</a:t>
            </a:r>
            <a:endParaRPr/>
          </a:p>
          <a:p>
            <a:pPr indent="-190500" lvl="0" marL="342900" rtl="0" algn="l">
              <a:lnSpc>
                <a:spcPct val="100000"/>
              </a:lnSpc>
              <a:spcBef>
                <a:spcPts val="0"/>
              </a:spcBef>
              <a:spcAft>
                <a:spcPts val="0"/>
              </a:spcAft>
              <a:buClr>
                <a:srgbClr val="535353"/>
              </a:buClr>
              <a:buSzPts val="2400"/>
              <a:buFont typeface="Calibri"/>
              <a:buNone/>
            </a:pPr>
            <a:r>
              <a:t/>
            </a:r>
            <a:endParaRPr/>
          </a:p>
          <a:p>
            <a:pPr indent="0" lvl="0" marL="0" rtl="0" algn="l">
              <a:lnSpc>
                <a:spcPct val="100000"/>
              </a:lnSpc>
              <a:spcBef>
                <a:spcPts val="0"/>
              </a:spcBef>
              <a:spcAft>
                <a:spcPts val="0"/>
              </a:spcAft>
              <a:buClr>
                <a:srgbClr val="535353"/>
              </a:buClr>
              <a:buSzPts val="2400"/>
              <a:buNone/>
            </a:pPr>
            <a:r>
              <a:t/>
            </a:r>
            <a:endParaRPr/>
          </a:p>
          <a:p>
            <a:pPr indent="-190500" lvl="0" marL="342900" rtl="0" algn="l">
              <a:lnSpc>
                <a:spcPct val="100000"/>
              </a:lnSpc>
              <a:spcBef>
                <a:spcPts val="0"/>
              </a:spcBef>
              <a:spcAft>
                <a:spcPts val="0"/>
              </a:spcAft>
              <a:buClr>
                <a:srgbClr val="535353"/>
              </a:buClr>
              <a:buSzPts val="2400"/>
              <a:buFont typeface="Calibri"/>
              <a:buNone/>
            </a:pPr>
            <a:r>
              <a:t/>
            </a:r>
            <a:endParaRPr/>
          </a:p>
        </p:txBody>
      </p:sp>
      <p:sp>
        <p:nvSpPr>
          <p:cNvPr id="380" name="Google Shape;380;p58"/>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381" name="Google Shape;381;p58"/>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82" name="Google Shape;382;p58"/>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bacus with solid fill" id="383" name="Google Shape;383;p58"/>
          <p:cNvPicPr preferRelativeResize="0"/>
          <p:nvPr/>
        </p:nvPicPr>
        <p:blipFill rotWithShape="1">
          <a:blip r:embed="rId5">
            <a:alphaModFix/>
          </a:blip>
          <a:srcRect b="0" l="0" r="0" t="0"/>
          <a:stretch/>
        </p:blipFill>
        <p:spPr>
          <a:xfrm>
            <a:off x="5711869" y="2171700"/>
            <a:ext cx="2514600" cy="2514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9"/>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389" name="Google Shape;389;p59"/>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Boatbuilding </a:t>
            </a:r>
            <a:endParaRPr/>
          </a:p>
        </p:txBody>
      </p:sp>
      <p:sp>
        <p:nvSpPr>
          <p:cNvPr id="390" name="Google Shape;390;p59"/>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Video</a:t>
            </a:r>
            <a:endParaRPr/>
          </a:p>
        </p:txBody>
      </p:sp>
      <p:sp>
        <p:nvSpPr>
          <p:cNvPr id="391" name="Google Shape;391;p59"/>
          <p:cNvSpPr txBox="1"/>
          <p:nvPr>
            <p:ph idx="3" type="body"/>
          </p:nvPr>
        </p:nvSpPr>
        <p:spPr>
          <a:xfrm>
            <a:off x="736000" y="1613525"/>
            <a:ext cx="7747500" cy="2154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535353"/>
              </a:buClr>
              <a:buSzPts val="2400"/>
              <a:buNone/>
            </a:pPr>
            <a:r>
              <a:rPr lang="de-DE"/>
              <a:t>- In the interview below you can find useful pieces of information on the planning phase, materials and techniques to use in boat building.</a:t>
            </a:r>
            <a:endParaRPr/>
          </a:p>
          <a:p>
            <a:pPr indent="0" lvl="0" marL="0" rtl="0" algn="l">
              <a:lnSpc>
                <a:spcPct val="100000"/>
              </a:lnSpc>
              <a:spcBef>
                <a:spcPts val="0"/>
              </a:spcBef>
              <a:spcAft>
                <a:spcPts val="0"/>
              </a:spcAft>
              <a:buClr>
                <a:srgbClr val="535353"/>
              </a:buClr>
              <a:buSzPts val="2400"/>
              <a:buNone/>
            </a:pPr>
            <a:r>
              <a:t/>
            </a:r>
            <a:endParaRPr/>
          </a:p>
          <a:p>
            <a:pPr indent="0" lvl="0" marL="0" rtl="0" algn="ctr">
              <a:lnSpc>
                <a:spcPct val="100000"/>
              </a:lnSpc>
              <a:spcBef>
                <a:spcPts val="0"/>
              </a:spcBef>
              <a:spcAft>
                <a:spcPts val="0"/>
              </a:spcAft>
              <a:buSzPts val="2400"/>
              <a:buNone/>
            </a:pPr>
            <a:r>
              <a:rPr lang="de-DE" u="sng">
                <a:solidFill>
                  <a:schemeClr val="hlink"/>
                </a:solidFill>
                <a:hlinkClick r:id="rId3"/>
              </a:rPr>
              <a:t>https://www.youtube.com/watch?v=_OgmbEfr0ZQ</a:t>
            </a:r>
            <a:endParaRPr/>
          </a:p>
        </p:txBody>
      </p:sp>
      <p:sp>
        <p:nvSpPr>
          <p:cNvPr id="392" name="Google Shape;392;p59"/>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393" name="Google Shape;393;p59"/>
          <p:cNvPicPr preferRelativeResize="0"/>
          <p:nvPr/>
        </p:nvPicPr>
        <p:blipFill rotWithShape="1">
          <a:blip r:embed="rId4">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94" name="Google Shape;394;p59"/>
          <p:cNvPicPr preferRelativeResize="0"/>
          <p:nvPr/>
        </p:nvPicPr>
        <p:blipFill rotWithShape="1">
          <a:blip r:embed="rId5">
            <a:alphaModFix/>
          </a:blip>
          <a:srcRect b="0" l="0" r="0" t="0"/>
          <a:stretch/>
        </p:blipFill>
        <p:spPr>
          <a:xfrm>
            <a:off x="6969169" y="6115710"/>
            <a:ext cx="1789127" cy="368049"/>
          </a:xfrm>
          <a:prstGeom prst="rect">
            <a:avLst/>
          </a:prstGeom>
          <a:noFill/>
          <a:ln>
            <a:noFill/>
          </a:ln>
        </p:spPr>
      </p:pic>
      <p:pic>
        <p:nvPicPr>
          <p:cNvPr id="395" name="Google Shape;395;p59"/>
          <p:cNvPicPr preferRelativeResize="0"/>
          <p:nvPr/>
        </p:nvPicPr>
        <p:blipFill>
          <a:blip r:embed="rId6">
            <a:alphaModFix/>
          </a:blip>
          <a:stretch>
            <a:fillRect/>
          </a:stretch>
        </p:blipFill>
        <p:spPr>
          <a:xfrm>
            <a:off x="2800000" y="3528736"/>
            <a:ext cx="3619500" cy="20269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101272f5d57_0_15"/>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401" name="Google Shape;401;g101272f5d57_0_15"/>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402" name="Google Shape;402;g101272f5d57_0_15"/>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Introduction to the theme </a:t>
            </a:r>
            <a:endParaRPr/>
          </a:p>
        </p:txBody>
      </p:sp>
      <p:sp>
        <p:nvSpPr>
          <p:cNvPr id="403" name="Google Shape;403;g101272f5d57_0_15"/>
          <p:cNvSpPr txBox="1"/>
          <p:nvPr>
            <p:ph idx="3" type="body"/>
          </p:nvPr>
        </p:nvSpPr>
        <p:spPr>
          <a:xfrm>
            <a:off x="735999" y="1613521"/>
            <a:ext cx="6233170" cy="38451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just">
              <a:lnSpc>
                <a:spcPct val="100000"/>
              </a:lnSpc>
              <a:spcBef>
                <a:spcPts val="0"/>
              </a:spcBef>
              <a:spcAft>
                <a:spcPts val="0"/>
              </a:spcAft>
              <a:buClr>
                <a:srgbClr val="535353"/>
              </a:buClr>
              <a:buSzPct val="100000"/>
              <a:buNone/>
            </a:pPr>
            <a:r>
              <a:rPr lang="de-DE"/>
              <a:t>There’s a lot to consider when purchase a boat in Europe.</a:t>
            </a:r>
            <a:endParaRPr/>
          </a:p>
          <a:p>
            <a:pPr indent="0" lvl="0" marL="0" rtl="0" algn="just">
              <a:lnSpc>
                <a:spcPct val="100000"/>
              </a:lnSpc>
              <a:spcBef>
                <a:spcPts val="0"/>
              </a:spcBef>
              <a:spcAft>
                <a:spcPts val="0"/>
              </a:spcAft>
              <a:buClr>
                <a:srgbClr val="535353"/>
              </a:buClr>
              <a:buSzPct val="100000"/>
              <a:buNone/>
            </a:pPr>
            <a:r>
              <a:t/>
            </a:r>
            <a:endParaRPr/>
          </a:p>
          <a:p>
            <a:pPr indent="0" lvl="0" marL="0" rtl="0" algn="just">
              <a:lnSpc>
                <a:spcPct val="100000"/>
              </a:lnSpc>
              <a:spcBef>
                <a:spcPts val="0"/>
              </a:spcBef>
              <a:spcAft>
                <a:spcPts val="0"/>
              </a:spcAft>
              <a:buClr>
                <a:srgbClr val="535353"/>
              </a:buClr>
              <a:buSzPct val="100000"/>
              <a:buNone/>
            </a:pPr>
            <a:r>
              <a:rPr lang="de-DE"/>
              <a:t>We explain how to go about finding a reputable seller and what to expect during the buying process.</a:t>
            </a:r>
            <a:endParaRPr/>
          </a:p>
          <a:p>
            <a:pPr indent="0" lvl="0" marL="0" rtl="0" algn="just">
              <a:lnSpc>
                <a:spcPct val="100000"/>
              </a:lnSpc>
              <a:spcBef>
                <a:spcPts val="0"/>
              </a:spcBef>
              <a:spcAft>
                <a:spcPts val="0"/>
              </a:spcAft>
              <a:buClr>
                <a:srgbClr val="535353"/>
              </a:buClr>
              <a:buSzPct val="100000"/>
              <a:buNone/>
            </a:pPr>
            <a:r>
              <a:t/>
            </a:r>
            <a:endParaRPr/>
          </a:p>
          <a:p>
            <a:pPr indent="0" lvl="0" marL="0" rtl="0" algn="just">
              <a:lnSpc>
                <a:spcPct val="100000"/>
              </a:lnSpc>
              <a:spcBef>
                <a:spcPts val="0"/>
              </a:spcBef>
              <a:spcAft>
                <a:spcPts val="0"/>
              </a:spcAft>
              <a:buClr>
                <a:srgbClr val="535353"/>
              </a:buClr>
              <a:buSzPct val="100000"/>
              <a:buNone/>
            </a:pPr>
            <a:r>
              <a:rPr lang="de-DE"/>
              <a:t>The first thing to decide when buying a boat in Europe is whether you’re going to use a </a:t>
            </a:r>
            <a:r>
              <a:rPr b="1" lang="de-DE"/>
              <a:t>broker </a:t>
            </a:r>
            <a:r>
              <a:rPr lang="de-DE"/>
              <a:t>or purchase the boat through a </a:t>
            </a:r>
            <a:r>
              <a:rPr b="1" lang="de-DE"/>
              <a:t>private sale</a:t>
            </a:r>
            <a:r>
              <a:rPr lang="de-DE"/>
              <a:t>. In some cases you may not get a choice depending on the type of boat you’ve found and where it’s being advertised.</a:t>
            </a:r>
            <a:endParaRPr/>
          </a:p>
          <a:p>
            <a:pPr indent="0" lvl="0" marL="0" rtl="0" algn="just">
              <a:lnSpc>
                <a:spcPct val="100000"/>
              </a:lnSpc>
              <a:spcBef>
                <a:spcPts val="0"/>
              </a:spcBef>
              <a:spcAft>
                <a:spcPts val="0"/>
              </a:spcAft>
              <a:buClr>
                <a:srgbClr val="535353"/>
              </a:buClr>
              <a:buSzPct val="100000"/>
              <a:buNone/>
            </a:pPr>
            <a:r>
              <a:t/>
            </a:r>
            <a:endParaRPr/>
          </a:p>
          <a:p>
            <a:pPr indent="0" lvl="0" marL="0" rtl="0" algn="just">
              <a:lnSpc>
                <a:spcPct val="100000"/>
              </a:lnSpc>
              <a:spcBef>
                <a:spcPts val="0"/>
              </a:spcBef>
              <a:spcAft>
                <a:spcPts val="0"/>
              </a:spcAft>
              <a:buClr>
                <a:srgbClr val="535353"/>
              </a:buClr>
              <a:buSzPct val="100000"/>
              <a:buNone/>
            </a:pPr>
            <a:r>
              <a:rPr lang="de-DE"/>
              <a:t>There are different things to consider with private or commercial sales in order to make sure you’re covering all the necessary points and avoid common pitfalls.</a:t>
            </a:r>
            <a:endParaRPr/>
          </a:p>
          <a:p>
            <a:pPr indent="0" lvl="0" marL="0" rtl="0" algn="l">
              <a:lnSpc>
                <a:spcPct val="100000"/>
              </a:lnSpc>
              <a:spcBef>
                <a:spcPts val="0"/>
              </a:spcBef>
              <a:spcAft>
                <a:spcPts val="0"/>
              </a:spcAft>
              <a:buClr>
                <a:srgbClr val="535353"/>
              </a:buClr>
              <a:buSzPct val="100000"/>
              <a:buNone/>
            </a:pPr>
            <a:r>
              <a:t/>
            </a:r>
            <a:endParaRPr/>
          </a:p>
        </p:txBody>
      </p:sp>
      <p:sp>
        <p:nvSpPr>
          <p:cNvPr id="404" name="Google Shape;404;g101272f5d57_0_15"/>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405" name="Google Shape;405;g101272f5d57_0_15"/>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06" name="Google Shape;406;g101272f5d57_0_15"/>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3"/>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412" name="Google Shape;412;p3"/>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413" name="Google Shape;413;p3"/>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Using a broker</a:t>
            </a:r>
            <a:endParaRPr sz="2800"/>
          </a:p>
        </p:txBody>
      </p:sp>
      <p:sp>
        <p:nvSpPr>
          <p:cNvPr id="414" name="Google Shape;414;p3"/>
          <p:cNvSpPr txBox="1"/>
          <p:nvPr>
            <p:ph idx="3" type="body"/>
          </p:nvPr>
        </p:nvSpPr>
        <p:spPr>
          <a:xfrm>
            <a:off x="735998" y="1613521"/>
            <a:ext cx="4111575" cy="3845106"/>
          </a:xfrm>
          <a:prstGeom prst="rect">
            <a:avLst/>
          </a:prstGeom>
          <a:noFill/>
          <a:ln>
            <a:noFill/>
          </a:ln>
        </p:spPr>
        <p:txBody>
          <a:bodyPr anchorCtr="0" anchor="t" bIns="45700" lIns="91425" spcFirstLastPara="1" rIns="91425" wrap="square" tIns="45700">
            <a:normAutofit lnSpcReduction="20000"/>
          </a:bodyPr>
          <a:lstStyle/>
          <a:p>
            <a:pPr indent="0" lvl="0" marL="0" rtl="0" algn="just">
              <a:lnSpc>
                <a:spcPct val="100000"/>
              </a:lnSpc>
              <a:spcBef>
                <a:spcPts val="0"/>
              </a:spcBef>
              <a:spcAft>
                <a:spcPts val="0"/>
              </a:spcAft>
              <a:buClr>
                <a:srgbClr val="535353"/>
              </a:buClr>
              <a:buSzPts val="2054"/>
              <a:buNone/>
            </a:pPr>
            <a:r>
              <a:rPr lang="de-DE" sz="1900"/>
              <a:t>The most important thing you can do when choosing a broker is to ensure that they are a </a:t>
            </a:r>
            <a:r>
              <a:rPr b="1" lang="de-DE" sz="1900"/>
              <a:t>reputable yacht brokering business</a:t>
            </a:r>
            <a:r>
              <a:rPr lang="de-DE" sz="1900"/>
              <a:t>.</a:t>
            </a:r>
            <a:endParaRPr/>
          </a:p>
          <a:p>
            <a:pPr indent="0" lvl="0" marL="0" rtl="0" algn="just">
              <a:lnSpc>
                <a:spcPct val="100000"/>
              </a:lnSpc>
              <a:spcBef>
                <a:spcPts val="0"/>
              </a:spcBef>
              <a:spcAft>
                <a:spcPts val="0"/>
              </a:spcAft>
              <a:buClr>
                <a:srgbClr val="535353"/>
              </a:buClr>
              <a:buSzPts val="2054"/>
              <a:buNone/>
            </a:pPr>
            <a:r>
              <a:t/>
            </a:r>
            <a:endParaRPr sz="1900"/>
          </a:p>
          <a:p>
            <a:pPr indent="0" lvl="0" marL="0" rtl="0" algn="just">
              <a:lnSpc>
                <a:spcPct val="100000"/>
              </a:lnSpc>
              <a:spcBef>
                <a:spcPts val="0"/>
              </a:spcBef>
              <a:spcAft>
                <a:spcPts val="0"/>
              </a:spcAft>
              <a:buClr>
                <a:srgbClr val="535353"/>
              </a:buClr>
              <a:buSzPts val="2054"/>
              <a:buNone/>
            </a:pPr>
            <a:r>
              <a:rPr lang="de-DE" sz="1900"/>
              <a:t>You don’t want to fall in love with a boat, only to find out that the broker doesn’t have any of the title paperwork, or does not produce an adequate sale contract to govern the sale.</a:t>
            </a:r>
            <a:endParaRPr/>
          </a:p>
          <a:p>
            <a:pPr indent="0" lvl="0" marL="0" rtl="0" algn="just">
              <a:lnSpc>
                <a:spcPct val="100000"/>
              </a:lnSpc>
              <a:spcBef>
                <a:spcPts val="0"/>
              </a:spcBef>
              <a:spcAft>
                <a:spcPts val="0"/>
              </a:spcAft>
              <a:buClr>
                <a:srgbClr val="535353"/>
              </a:buClr>
              <a:buSzPts val="2054"/>
              <a:buNone/>
            </a:pPr>
            <a:r>
              <a:t/>
            </a:r>
            <a:endParaRPr sz="1900"/>
          </a:p>
          <a:p>
            <a:pPr indent="0" lvl="0" marL="0" rtl="0" algn="just">
              <a:lnSpc>
                <a:spcPct val="100000"/>
              </a:lnSpc>
              <a:spcBef>
                <a:spcPts val="0"/>
              </a:spcBef>
              <a:spcAft>
                <a:spcPts val="0"/>
              </a:spcAft>
              <a:buClr>
                <a:srgbClr val="535353"/>
              </a:buClr>
              <a:buSzPts val="2054"/>
              <a:buNone/>
            </a:pPr>
            <a:r>
              <a:rPr lang="de-DE" sz="1900"/>
              <a:t>And when it comes to deposits, you want to feel confident about who you’re handing your money over to, as the lawyers specializing in yachting sale and purchase of ships explain.</a:t>
            </a:r>
            <a:endParaRPr sz="1900"/>
          </a:p>
        </p:txBody>
      </p:sp>
      <p:sp>
        <p:nvSpPr>
          <p:cNvPr id="415" name="Google Shape;415;p3"/>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416" name="Google Shape;416;p3"/>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17" name="Google Shape;417;p3"/>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boat, water, outdoor, scene&#10;&#10;Description automatically generated" id="418" name="Google Shape;418;p3"/>
          <p:cNvPicPr preferRelativeResize="0"/>
          <p:nvPr/>
        </p:nvPicPr>
        <p:blipFill rotWithShape="1">
          <a:blip r:embed="rId5">
            <a:alphaModFix/>
          </a:blip>
          <a:srcRect b="0" l="0" r="16136" t="0"/>
          <a:stretch/>
        </p:blipFill>
        <p:spPr>
          <a:xfrm>
            <a:off x="4937857" y="1872920"/>
            <a:ext cx="3820437" cy="3112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4"/>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424" name="Google Shape;424;p4"/>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425" name="Google Shape;425;p4"/>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Using a broker</a:t>
            </a:r>
            <a:endParaRPr sz="2800"/>
          </a:p>
        </p:txBody>
      </p:sp>
      <p:sp>
        <p:nvSpPr>
          <p:cNvPr id="426" name="Google Shape;426;p4"/>
          <p:cNvSpPr txBox="1"/>
          <p:nvPr>
            <p:ph idx="3" type="body"/>
          </p:nvPr>
        </p:nvSpPr>
        <p:spPr>
          <a:xfrm>
            <a:off x="735998" y="1613521"/>
            <a:ext cx="6499191" cy="3845106"/>
          </a:xfrm>
          <a:prstGeom prst="rect">
            <a:avLst/>
          </a:prstGeom>
          <a:noFill/>
          <a:ln>
            <a:noFill/>
          </a:ln>
        </p:spPr>
        <p:txBody>
          <a:bodyPr anchorCtr="0" anchor="t" bIns="45700" lIns="91425" spcFirstLastPara="1" rIns="91425" wrap="square" tIns="45700">
            <a:normAutofit fontScale="77500" lnSpcReduction="10000"/>
          </a:bodyPr>
          <a:lstStyle/>
          <a:p>
            <a:pPr indent="0" lvl="0" marL="0" rtl="0" algn="just">
              <a:lnSpc>
                <a:spcPct val="100000"/>
              </a:lnSpc>
              <a:spcBef>
                <a:spcPts val="0"/>
              </a:spcBef>
              <a:spcAft>
                <a:spcPts val="0"/>
              </a:spcAft>
              <a:buClr>
                <a:srgbClr val="535353"/>
              </a:buClr>
              <a:buSzPct val="100000"/>
              <a:buNone/>
            </a:pPr>
            <a:r>
              <a:rPr b="1" lang="de-DE" sz="2700"/>
              <a:t>Yachting Lawyers</a:t>
            </a:r>
            <a:r>
              <a:rPr lang="de-DE" sz="2700"/>
              <a:t> are people that take care of all the legal and business aspects of boat ownership and operation. Protecting you, your boat and your business, helping to minimise the risks associated with boat ownership, which saves you time and money in the long run. </a:t>
            </a:r>
            <a:endParaRPr/>
          </a:p>
          <a:p>
            <a:pPr indent="0" lvl="0" marL="0" rtl="0" algn="just">
              <a:lnSpc>
                <a:spcPct val="100000"/>
              </a:lnSpc>
              <a:spcBef>
                <a:spcPts val="0"/>
              </a:spcBef>
              <a:spcAft>
                <a:spcPts val="0"/>
              </a:spcAft>
              <a:buClr>
                <a:srgbClr val="535353"/>
              </a:buClr>
              <a:buSzPct val="100000"/>
              <a:buNone/>
            </a:pPr>
            <a:r>
              <a:t/>
            </a:r>
            <a:endParaRPr sz="2700"/>
          </a:p>
          <a:p>
            <a:pPr indent="0" lvl="0" marL="0" rtl="0" algn="just">
              <a:lnSpc>
                <a:spcPct val="100000"/>
              </a:lnSpc>
              <a:spcBef>
                <a:spcPts val="0"/>
              </a:spcBef>
              <a:spcAft>
                <a:spcPts val="0"/>
              </a:spcAft>
              <a:buClr>
                <a:srgbClr val="535353"/>
              </a:buClr>
              <a:buSzPct val="100000"/>
              <a:buNone/>
            </a:pPr>
            <a:r>
              <a:rPr lang="de-DE" sz="2700"/>
              <a:t>You need to contact lawyers who specialize in the field for help and advice on the following matters:</a:t>
            </a:r>
            <a:endParaRPr/>
          </a:p>
          <a:p>
            <a:pPr indent="0" lvl="0" marL="0" rtl="0" algn="just">
              <a:lnSpc>
                <a:spcPct val="100000"/>
              </a:lnSpc>
              <a:spcBef>
                <a:spcPts val="0"/>
              </a:spcBef>
              <a:spcAft>
                <a:spcPts val="0"/>
              </a:spcAft>
              <a:buClr>
                <a:srgbClr val="535353"/>
              </a:buClr>
              <a:buSzPct val="100000"/>
              <a:buNone/>
            </a:pPr>
            <a:r>
              <a:t/>
            </a:r>
            <a:endParaRPr sz="2700"/>
          </a:p>
          <a:p>
            <a:pPr indent="0" lvl="0" marL="0" rtl="0" algn="just">
              <a:lnSpc>
                <a:spcPct val="100000"/>
              </a:lnSpc>
              <a:spcBef>
                <a:spcPts val="0"/>
              </a:spcBef>
              <a:spcAft>
                <a:spcPts val="0"/>
              </a:spcAft>
              <a:buClr>
                <a:srgbClr val="535353"/>
              </a:buClr>
              <a:buSzPct val="100000"/>
              <a:buNone/>
            </a:pPr>
            <a:r>
              <a:rPr lang="de-DE" sz="2700"/>
              <a:t>- Boat Sale / Purchase Transactions</a:t>
            </a:r>
            <a:endParaRPr/>
          </a:p>
          <a:p>
            <a:pPr indent="0" lvl="0" marL="0" rtl="0" algn="just">
              <a:lnSpc>
                <a:spcPct val="100000"/>
              </a:lnSpc>
              <a:spcBef>
                <a:spcPts val="0"/>
              </a:spcBef>
              <a:spcAft>
                <a:spcPts val="0"/>
              </a:spcAft>
              <a:buClr>
                <a:srgbClr val="535353"/>
              </a:buClr>
              <a:buSzPct val="100000"/>
              <a:buNone/>
            </a:pPr>
            <a:r>
              <a:rPr lang="de-DE" sz="2700"/>
              <a:t>- EU/(UK) Boat Registrations &amp; Offshore Flagging</a:t>
            </a:r>
            <a:endParaRPr sz="2700"/>
          </a:p>
          <a:p>
            <a:pPr indent="0" lvl="0" marL="0" rtl="0" algn="just">
              <a:lnSpc>
                <a:spcPct val="100000"/>
              </a:lnSpc>
              <a:spcBef>
                <a:spcPts val="0"/>
              </a:spcBef>
              <a:spcAft>
                <a:spcPts val="0"/>
              </a:spcAft>
              <a:buClr>
                <a:srgbClr val="535353"/>
              </a:buClr>
              <a:buSzPct val="100000"/>
              <a:buNone/>
            </a:pPr>
            <a:r>
              <a:rPr lang="de-DE" sz="2700"/>
              <a:t>- Boat Finance Help and Advice</a:t>
            </a:r>
            <a:endParaRPr sz="2700"/>
          </a:p>
          <a:p>
            <a:pPr indent="0" lvl="0" marL="0" rtl="0" algn="just">
              <a:lnSpc>
                <a:spcPct val="100000"/>
              </a:lnSpc>
              <a:spcBef>
                <a:spcPts val="0"/>
              </a:spcBef>
              <a:spcAft>
                <a:spcPts val="0"/>
              </a:spcAft>
              <a:buClr>
                <a:srgbClr val="535353"/>
              </a:buClr>
              <a:buSzPct val="100000"/>
              <a:buNone/>
            </a:pPr>
            <a:r>
              <a:rPr lang="de-DE" sz="2700"/>
              <a:t>- Pleasure Craft Insurance Advice</a:t>
            </a:r>
            <a:endParaRPr sz="2700"/>
          </a:p>
        </p:txBody>
      </p:sp>
      <p:sp>
        <p:nvSpPr>
          <p:cNvPr id="427" name="Google Shape;427;p4"/>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428" name="Google Shape;428;p4"/>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29" name="Google Shape;429;p4"/>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435" name="Google Shape;435;p5"/>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436" name="Google Shape;436;p5"/>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Using a broker</a:t>
            </a:r>
            <a:endParaRPr sz="2800"/>
          </a:p>
        </p:txBody>
      </p:sp>
      <p:sp>
        <p:nvSpPr>
          <p:cNvPr id="437" name="Google Shape;437;p5"/>
          <p:cNvSpPr txBox="1"/>
          <p:nvPr>
            <p:ph idx="3" type="body"/>
          </p:nvPr>
        </p:nvSpPr>
        <p:spPr>
          <a:xfrm>
            <a:off x="748526" y="1699522"/>
            <a:ext cx="4449775" cy="4277100"/>
          </a:xfrm>
          <a:prstGeom prst="rect">
            <a:avLst/>
          </a:prstGeom>
          <a:noFill/>
          <a:ln>
            <a:noFill/>
          </a:ln>
        </p:spPr>
        <p:txBody>
          <a:bodyPr anchorCtr="0" anchor="t" bIns="45700" lIns="91425" spcFirstLastPara="1" rIns="91425" wrap="square" tIns="45700">
            <a:normAutofit/>
          </a:bodyPr>
          <a:lstStyle/>
          <a:p>
            <a:pPr indent="-342900" lvl="0" marL="342900" rtl="0" algn="just">
              <a:lnSpc>
                <a:spcPct val="100000"/>
              </a:lnSpc>
              <a:spcBef>
                <a:spcPts val="0"/>
              </a:spcBef>
              <a:spcAft>
                <a:spcPts val="0"/>
              </a:spcAft>
              <a:buSzPts val="1900"/>
              <a:buChar char="•"/>
            </a:pPr>
            <a:r>
              <a:rPr lang="de-DE" sz="1900"/>
              <a:t>Boat Ownership Structuring – EU &amp; Offshore</a:t>
            </a:r>
            <a:endParaRPr/>
          </a:p>
          <a:p>
            <a:pPr indent="-342900" lvl="0" marL="342900" rtl="0" algn="just">
              <a:lnSpc>
                <a:spcPct val="100000"/>
              </a:lnSpc>
              <a:spcBef>
                <a:spcPts val="0"/>
              </a:spcBef>
              <a:spcAft>
                <a:spcPts val="0"/>
              </a:spcAft>
              <a:buSzPts val="1900"/>
              <a:buChar char="•"/>
            </a:pPr>
            <a:r>
              <a:rPr lang="de-DE" sz="1900"/>
              <a:t>Company Formations and Business Start-up Advice</a:t>
            </a:r>
            <a:endParaRPr sz="1900"/>
          </a:p>
          <a:p>
            <a:pPr indent="-342900" lvl="0" marL="342900" rtl="0" algn="just">
              <a:lnSpc>
                <a:spcPct val="100000"/>
              </a:lnSpc>
              <a:spcBef>
                <a:spcPts val="0"/>
              </a:spcBef>
              <a:spcAft>
                <a:spcPts val="0"/>
              </a:spcAft>
              <a:buSzPts val="1900"/>
              <a:buChar char="•"/>
            </a:pPr>
            <a:r>
              <a:rPr lang="de-DE" sz="1900"/>
              <a:t>EU (&amp; UK) Boat VAT Guidance</a:t>
            </a:r>
            <a:endParaRPr sz="1900"/>
          </a:p>
          <a:p>
            <a:pPr indent="-342900" lvl="0" marL="342900" rtl="0" algn="just">
              <a:lnSpc>
                <a:spcPct val="100000"/>
              </a:lnSpc>
              <a:spcBef>
                <a:spcPts val="0"/>
              </a:spcBef>
              <a:spcAft>
                <a:spcPts val="0"/>
              </a:spcAft>
              <a:buSzPts val="1900"/>
              <a:buChar char="•"/>
            </a:pPr>
            <a:r>
              <a:rPr lang="de-DE" sz="1900"/>
              <a:t>Temporary Importation Advice</a:t>
            </a:r>
            <a:endParaRPr sz="1900"/>
          </a:p>
          <a:p>
            <a:pPr indent="-342900" lvl="0" marL="342900" rtl="0" algn="just">
              <a:lnSpc>
                <a:spcPct val="100000"/>
              </a:lnSpc>
              <a:spcBef>
                <a:spcPts val="0"/>
              </a:spcBef>
              <a:spcAft>
                <a:spcPts val="0"/>
              </a:spcAft>
              <a:buSzPts val="1900"/>
              <a:buChar char="•"/>
            </a:pPr>
            <a:r>
              <a:rPr lang="de-DE" sz="1900"/>
              <a:t>Yacht Chartering</a:t>
            </a:r>
            <a:endParaRPr sz="1900"/>
          </a:p>
          <a:p>
            <a:pPr indent="-342900" lvl="0" marL="342900" rtl="0" algn="just">
              <a:lnSpc>
                <a:spcPct val="100000"/>
              </a:lnSpc>
              <a:spcBef>
                <a:spcPts val="0"/>
              </a:spcBef>
              <a:spcAft>
                <a:spcPts val="0"/>
              </a:spcAft>
              <a:buSzPts val="1900"/>
              <a:buChar char="•"/>
            </a:pPr>
            <a:r>
              <a:rPr lang="de-DE" sz="1900"/>
              <a:t>Multiple Ownership and Boat Syndicate Formations</a:t>
            </a:r>
            <a:endParaRPr sz="1900"/>
          </a:p>
          <a:p>
            <a:pPr indent="-342900" lvl="0" marL="342900" rtl="0" algn="just">
              <a:lnSpc>
                <a:spcPct val="100000"/>
              </a:lnSpc>
              <a:spcBef>
                <a:spcPts val="0"/>
              </a:spcBef>
              <a:spcAft>
                <a:spcPts val="0"/>
              </a:spcAft>
              <a:buSzPts val="1900"/>
              <a:buChar char="•"/>
            </a:pPr>
            <a:r>
              <a:rPr lang="de-DE" sz="1900"/>
              <a:t>Boat Fractional Ownership</a:t>
            </a:r>
            <a:endParaRPr/>
          </a:p>
          <a:p>
            <a:pPr indent="-342900" lvl="0" marL="342900" rtl="0" algn="just">
              <a:lnSpc>
                <a:spcPct val="100000"/>
              </a:lnSpc>
              <a:spcBef>
                <a:spcPts val="0"/>
              </a:spcBef>
              <a:spcAft>
                <a:spcPts val="0"/>
              </a:spcAft>
              <a:buSzPts val="1900"/>
              <a:buChar char="•"/>
            </a:pPr>
            <a:r>
              <a:rPr lang="de-DE" sz="1900"/>
              <a:t>Business facilitator</a:t>
            </a:r>
            <a:endParaRPr sz="1900"/>
          </a:p>
          <a:p>
            <a:pPr indent="-342900" lvl="0" marL="342900" rtl="0" algn="just">
              <a:lnSpc>
                <a:spcPct val="100000"/>
              </a:lnSpc>
              <a:spcBef>
                <a:spcPts val="0"/>
              </a:spcBef>
              <a:spcAft>
                <a:spcPts val="0"/>
              </a:spcAft>
              <a:buSzPts val="1900"/>
              <a:buChar char="•"/>
            </a:pPr>
            <a:r>
              <a:rPr lang="de-DE" sz="1900"/>
              <a:t>Review and preparation of commercial contracts for businesses</a:t>
            </a:r>
            <a:endParaRPr sz="1900"/>
          </a:p>
        </p:txBody>
      </p:sp>
      <p:sp>
        <p:nvSpPr>
          <p:cNvPr id="438" name="Google Shape;438;p5"/>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439" name="Google Shape;439;p5"/>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40" name="Google Shape;440;p5"/>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text&#10;&#10;Description automatically generated" id="441" name="Google Shape;441;p5"/>
          <p:cNvPicPr preferRelativeResize="0"/>
          <p:nvPr/>
        </p:nvPicPr>
        <p:blipFill rotWithShape="1">
          <a:blip r:embed="rId5">
            <a:alphaModFix/>
          </a:blip>
          <a:srcRect b="0" l="0" r="0" t="0"/>
          <a:stretch/>
        </p:blipFill>
        <p:spPr>
          <a:xfrm>
            <a:off x="5198301" y="2465957"/>
            <a:ext cx="3680417" cy="19260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447" name="Google Shape;447;p6"/>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448" name="Google Shape;448;p6"/>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Using a broker</a:t>
            </a:r>
            <a:endParaRPr sz="2800"/>
          </a:p>
        </p:txBody>
      </p:sp>
      <p:sp>
        <p:nvSpPr>
          <p:cNvPr id="449" name="Google Shape;449;p6"/>
          <p:cNvSpPr txBox="1"/>
          <p:nvPr>
            <p:ph idx="3" type="body"/>
          </p:nvPr>
        </p:nvSpPr>
        <p:spPr>
          <a:xfrm>
            <a:off x="735999" y="1613521"/>
            <a:ext cx="5852692" cy="3845106"/>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rgbClr val="535353"/>
              </a:buClr>
              <a:buSzPts val="2400"/>
              <a:buNone/>
            </a:pPr>
            <a:r>
              <a:rPr lang="de-DE"/>
              <a:t>“</a:t>
            </a:r>
            <a:r>
              <a:rPr i="1" lang="de-DE"/>
              <a:t>One of the main issues boat buyers have is that brokers are going to ask you to </a:t>
            </a:r>
            <a:r>
              <a:rPr b="1" i="1" lang="de-DE"/>
              <a:t>provide a deposit</a:t>
            </a:r>
            <a:r>
              <a:rPr i="1" lang="de-DE"/>
              <a:t> and if they are not a reputable, well established broker, you will have concerns about how your money is being held and if will it be refunded to you in the event that something goes wrong. Ultimately you want peace of mind and confidence in the broker especially when buying a boat abroad</a:t>
            </a:r>
            <a:r>
              <a:rPr lang="de-DE"/>
              <a:t>.”</a:t>
            </a:r>
            <a:endParaRPr sz="1900"/>
          </a:p>
        </p:txBody>
      </p:sp>
      <p:sp>
        <p:nvSpPr>
          <p:cNvPr id="450" name="Google Shape;450;p6"/>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451" name="Google Shape;451;p6"/>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52" name="Google Shape;452;p6"/>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text, sign&#10;&#10;Description automatically generated" id="453" name="Google Shape;453;p6"/>
          <p:cNvPicPr preferRelativeResize="0"/>
          <p:nvPr/>
        </p:nvPicPr>
        <p:blipFill rotWithShape="1">
          <a:blip r:embed="rId5">
            <a:alphaModFix/>
          </a:blip>
          <a:srcRect b="0" l="0" r="0" t="0"/>
          <a:stretch/>
        </p:blipFill>
        <p:spPr>
          <a:xfrm>
            <a:off x="6700548" y="2263731"/>
            <a:ext cx="2070274" cy="20702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459" name="Google Shape;459;p7"/>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460" name="Google Shape;460;p7"/>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Using a broker</a:t>
            </a:r>
            <a:endParaRPr sz="2800"/>
          </a:p>
        </p:txBody>
      </p:sp>
      <p:sp>
        <p:nvSpPr>
          <p:cNvPr id="461" name="Google Shape;461;p7"/>
          <p:cNvSpPr txBox="1"/>
          <p:nvPr>
            <p:ph idx="3" type="body"/>
          </p:nvPr>
        </p:nvSpPr>
        <p:spPr>
          <a:xfrm>
            <a:off x="1307849" y="1909743"/>
            <a:ext cx="6528300" cy="3845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535353"/>
              </a:buClr>
              <a:buSzPts val="1900"/>
              <a:buNone/>
            </a:pPr>
            <a:r>
              <a:rPr lang="de-DE" sz="2000"/>
              <a:t>One of the ways to find a reputable broker in Europe is to use is a member of the </a:t>
            </a:r>
            <a:r>
              <a:rPr i="1" lang="de-DE" sz="2000"/>
              <a:t>Mediterranean Yacht Broker Association </a:t>
            </a:r>
            <a:r>
              <a:rPr lang="de-DE" sz="2000"/>
              <a:t>(MYBA) </a:t>
            </a:r>
            <a:r>
              <a:rPr lang="de-DE" sz="2000" u="sng">
                <a:solidFill>
                  <a:schemeClr val="hlink"/>
                </a:solidFill>
                <a:hlinkClick r:id="rId3"/>
              </a:rPr>
              <a:t>https://www.myba-association.com/index.cfm</a:t>
            </a:r>
            <a:r>
              <a:rPr lang="de-DE" sz="2000"/>
              <a:t>, similar to the </a:t>
            </a:r>
            <a:r>
              <a:rPr i="1" lang="de-DE" sz="2000"/>
              <a:t>British Marine Federation </a:t>
            </a:r>
            <a:r>
              <a:rPr lang="de-DE" sz="2000"/>
              <a:t>(BMF) in the UK. </a:t>
            </a:r>
            <a:endParaRPr sz="2500"/>
          </a:p>
          <a:p>
            <a:pPr indent="0" lvl="0" marL="0" rtl="0" algn="ctr">
              <a:lnSpc>
                <a:spcPct val="100000"/>
              </a:lnSpc>
              <a:spcBef>
                <a:spcPts val="0"/>
              </a:spcBef>
              <a:spcAft>
                <a:spcPts val="0"/>
              </a:spcAft>
              <a:buClr>
                <a:srgbClr val="535353"/>
              </a:buClr>
              <a:buSzPts val="1900"/>
              <a:buNone/>
            </a:pPr>
            <a:r>
              <a:t/>
            </a:r>
            <a:endParaRPr sz="2000"/>
          </a:p>
          <a:p>
            <a:pPr indent="0" lvl="0" marL="0" rtl="0" algn="ctr">
              <a:lnSpc>
                <a:spcPct val="100000"/>
              </a:lnSpc>
              <a:spcBef>
                <a:spcPts val="0"/>
              </a:spcBef>
              <a:spcAft>
                <a:spcPts val="0"/>
              </a:spcAft>
              <a:buClr>
                <a:srgbClr val="535353"/>
              </a:buClr>
              <a:buSzPts val="1900"/>
              <a:buNone/>
            </a:pPr>
            <a:r>
              <a:t/>
            </a:r>
            <a:endParaRPr sz="2000"/>
          </a:p>
          <a:p>
            <a:pPr indent="0" lvl="0" marL="0" rtl="0" algn="ctr">
              <a:lnSpc>
                <a:spcPct val="100000"/>
              </a:lnSpc>
              <a:spcBef>
                <a:spcPts val="0"/>
              </a:spcBef>
              <a:spcAft>
                <a:spcPts val="0"/>
              </a:spcAft>
              <a:buClr>
                <a:srgbClr val="535353"/>
              </a:buClr>
              <a:buSzPts val="1900"/>
              <a:buNone/>
            </a:pPr>
            <a:r>
              <a:rPr lang="de-DE" sz="2000"/>
              <a:t>The organisation exists to guide brokers on ethical and technical standards and produces standard forms and sale contracts for their brokers to use which are in English.</a:t>
            </a:r>
            <a:endParaRPr sz="2500"/>
          </a:p>
          <a:p>
            <a:pPr indent="0" lvl="0" marL="0" rtl="0" algn="l">
              <a:lnSpc>
                <a:spcPct val="100000"/>
              </a:lnSpc>
              <a:spcBef>
                <a:spcPts val="0"/>
              </a:spcBef>
              <a:spcAft>
                <a:spcPts val="0"/>
              </a:spcAft>
              <a:buClr>
                <a:srgbClr val="535353"/>
              </a:buClr>
              <a:buSzPts val="1900"/>
              <a:buNone/>
            </a:pPr>
            <a:r>
              <a:t/>
            </a:r>
            <a:endParaRPr sz="1900"/>
          </a:p>
          <a:p>
            <a:pPr indent="0" lvl="0" marL="0" rtl="0" algn="ctr">
              <a:lnSpc>
                <a:spcPct val="100000"/>
              </a:lnSpc>
              <a:spcBef>
                <a:spcPts val="0"/>
              </a:spcBef>
              <a:spcAft>
                <a:spcPts val="0"/>
              </a:spcAft>
              <a:buClr>
                <a:srgbClr val="535353"/>
              </a:buClr>
              <a:buSzPts val="1900"/>
              <a:buNone/>
            </a:pPr>
            <a:r>
              <a:t/>
            </a:r>
            <a:endParaRPr sz="1900"/>
          </a:p>
        </p:txBody>
      </p:sp>
      <p:sp>
        <p:nvSpPr>
          <p:cNvPr id="462" name="Google Shape;462;p7"/>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463" name="Google Shape;463;p7"/>
          <p:cNvPicPr preferRelativeResize="0"/>
          <p:nvPr/>
        </p:nvPicPr>
        <p:blipFill rotWithShape="1">
          <a:blip r:embed="rId4">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64" name="Google Shape;464;p7"/>
          <p:cNvPicPr preferRelativeResize="0"/>
          <p:nvPr/>
        </p:nvPicPr>
        <p:blipFill rotWithShape="1">
          <a:blip r:embed="rId5">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248" name="Google Shape;248;p2"/>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Introduction to the module 7</a:t>
            </a:r>
            <a:endParaRPr/>
          </a:p>
        </p:txBody>
      </p:sp>
      <p:sp>
        <p:nvSpPr>
          <p:cNvPr id="249" name="Google Shape;249;p2"/>
          <p:cNvSpPr txBox="1"/>
          <p:nvPr>
            <p:ph idx="2" type="body"/>
          </p:nvPr>
        </p:nvSpPr>
        <p:spPr>
          <a:xfrm>
            <a:off x="735999" y="1163486"/>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Business </a:t>
            </a:r>
            <a:endParaRPr/>
          </a:p>
        </p:txBody>
      </p:sp>
      <p:sp>
        <p:nvSpPr>
          <p:cNvPr id="250" name="Google Shape;250;p2"/>
          <p:cNvSpPr txBox="1"/>
          <p:nvPr>
            <p:ph idx="3" type="body"/>
          </p:nvPr>
        </p:nvSpPr>
        <p:spPr>
          <a:xfrm>
            <a:off x="735999" y="1613521"/>
            <a:ext cx="5527040" cy="3845106"/>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rgbClr val="535353"/>
              </a:buClr>
              <a:buSzPts val="2400"/>
              <a:buNone/>
            </a:pPr>
            <a:r>
              <a:t/>
            </a:r>
            <a:endParaRPr/>
          </a:p>
          <a:p>
            <a:pPr indent="0" lvl="0" marL="0" rtl="0" algn="l">
              <a:lnSpc>
                <a:spcPct val="100000"/>
              </a:lnSpc>
              <a:spcBef>
                <a:spcPts val="0"/>
              </a:spcBef>
              <a:spcAft>
                <a:spcPts val="0"/>
              </a:spcAft>
              <a:buClr>
                <a:srgbClr val="535353"/>
              </a:buClr>
              <a:buSzPts val="2400"/>
              <a:buNone/>
            </a:pPr>
            <a:r>
              <a:t/>
            </a:r>
            <a:endParaRPr/>
          </a:p>
        </p:txBody>
      </p:sp>
      <p:sp>
        <p:nvSpPr>
          <p:cNvPr id="251" name="Google Shape;251;p2"/>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252" name="Google Shape;252;p2"/>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53" name="Google Shape;253;p2"/>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grpSp>
        <p:nvGrpSpPr>
          <p:cNvPr id="254" name="Google Shape;254;p2"/>
          <p:cNvGrpSpPr/>
          <p:nvPr/>
        </p:nvGrpSpPr>
        <p:grpSpPr>
          <a:xfrm>
            <a:off x="1520256" y="2172600"/>
            <a:ext cx="6102788" cy="2644516"/>
            <a:chOff x="1061002" y="122"/>
            <a:chExt cx="5131412" cy="2215209"/>
          </a:xfrm>
        </p:grpSpPr>
        <p:sp>
          <p:nvSpPr>
            <p:cNvPr id="255" name="Google Shape;255;p2"/>
            <p:cNvSpPr/>
            <p:nvPr/>
          </p:nvSpPr>
          <p:spPr>
            <a:xfrm rot="10800000">
              <a:off x="1369014" y="122"/>
              <a:ext cx="4823400" cy="615900"/>
            </a:xfrm>
            <a:prstGeom prst="homePlate">
              <a:avLst>
                <a:gd fmla="val 50000" name="adj"/>
              </a:avLst>
            </a:prstGeom>
            <a:solidFill>
              <a:srgbClr val="C4E0B2"/>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
            <p:cNvSpPr txBox="1"/>
            <p:nvPr/>
          </p:nvSpPr>
          <p:spPr>
            <a:xfrm>
              <a:off x="1522836" y="244"/>
              <a:ext cx="4669500" cy="615900"/>
            </a:xfrm>
            <a:prstGeom prst="rect">
              <a:avLst/>
            </a:prstGeom>
            <a:noFill/>
            <a:ln>
              <a:noFill/>
            </a:ln>
          </p:spPr>
          <p:txBody>
            <a:bodyPr anchorCtr="0" anchor="ctr" bIns="68575" lIns="271525" spcFirstLastPara="1" rIns="128000"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de-DE" sz="2000" u="none" cap="none" strike="noStrike">
                  <a:solidFill>
                    <a:srgbClr val="3A3838"/>
                  </a:solidFill>
                  <a:latin typeface="Arial"/>
                  <a:ea typeface="Arial"/>
                  <a:cs typeface="Arial"/>
                  <a:sym typeface="Arial"/>
                </a:rPr>
                <a:t>1. Boatbuilding: materials and costs</a:t>
              </a:r>
              <a:endParaRPr sz="1600"/>
            </a:p>
          </p:txBody>
        </p:sp>
        <p:sp>
          <p:nvSpPr>
            <p:cNvPr id="257" name="Google Shape;257;p2"/>
            <p:cNvSpPr/>
            <p:nvPr/>
          </p:nvSpPr>
          <p:spPr>
            <a:xfrm>
              <a:off x="1061002" y="244"/>
              <a:ext cx="615900" cy="615900"/>
            </a:xfrm>
            <a:prstGeom prst="ellipse">
              <a:avLst/>
            </a:prstGeom>
            <a:blipFill rotWithShape="1">
              <a:blip r:embed="rId5">
                <a:alphaModFix/>
              </a:blip>
              <a:stretch>
                <a:fillRect b="0" l="-23999" r="-23999"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
            <p:cNvSpPr/>
            <p:nvPr/>
          </p:nvSpPr>
          <p:spPr>
            <a:xfrm rot="10800000">
              <a:off x="1369014" y="799715"/>
              <a:ext cx="4823400" cy="615900"/>
            </a:xfrm>
            <a:prstGeom prst="homePlate">
              <a:avLst>
                <a:gd fmla="val 50000" name="adj"/>
              </a:avLst>
            </a:prstGeom>
            <a:solidFill>
              <a:srgbClr val="E1EFD8"/>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
            <p:cNvSpPr txBox="1"/>
            <p:nvPr/>
          </p:nvSpPr>
          <p:spPr>
            <a:xfrm>
              <a:off x="1522836" y="799837"/>
              <a:ext cx="4669500" cy="615900"/>
            </a:xfrm>
            <a:prstGeom prst="rect">
              <a:avLst/>
            </a:prstGeom>
            <a:noFill/>
            <a:ln>
              <a:noFill/>
            </a:ln>
          </p:spPr>
          <p:txBody>
            <a:bodyPr anchorCtr="0" anchor="ctr" bIns="68575" lIns="271525" spcFirstLastPara="1" rIns="128000"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de-DE" sz="2000" u="none" cap="none" strike="noStrike">
                  <a:solidFill>
                    <a:srgbClr val="3A3838"/>
                  </a:solidFill>
                  <a:latin typeface="Arial"/>
                  <a:ea typeface="Arial"/>
                  <a:cs typeface="Arial"/>
                  <a:sym typeface="Arial"/>
                </a:rPr>
                <a:t>2. Sales and purchase of a ship</a:t>
              </a:r>
              <a:endParaRPr b="0" i="0" sz="2000" u="none" cap="none" strike="noStrike">
                <a:solidFill>
                  <a:srgbClr val="3A3838"/>
                </a:solidFill>
                <a:latin typeface="Arial"/>
                <a:ea typeface="Arial"/>
                <a:cs typeface="Arial"/>
                <a:sym typeface="Arial"/>
              </a:endParaRPr>
            </a:p>
          </p:txBody>
        </p:sp>
        <p:sp>
          <p:nvSpPr>
            <p:cNvPr id="260" name="Google Shape;260;p2"/>
            <p:cNvSpPr/>
            <p:nvPr/>
          </p:nvSpPr>
          <p:spPr>
            <a:xfrm>
              <a:off x="1061002" y="799837"/>
              <a:ext cx="615900" cy="615900"/>
            </a:xfrm>
            <a:prstGeom prst="ellipse">
              <a:avLst/>
            </a:prstGeom>
            <a:blipFill rotWithShape="1">
              <a:blip r:embed="rId6">
                <a:alphaModFix/>
              </a:blip>
              <a:stretch>
                <a:fillRect b="0" l="-24998" r="-24998"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
            <p:cNvSpPr/>
            <p:nvPr/>
          </p:nvSpPr>
          <p:spPr>
            <a:xfrm rot="10800000">
              <a:off x="1369014" y="1599309"/>
              <a:ext cx="4823400" cy="615900"/>
            </a:xfrm>
            <a:prstGeom prst="homePlate">
              <a:avLst>
                <a:gd fmla="val 50000" name="adj"/>
              </a:avLst>
            </a:prstGeom>
            <a:solidFill>
              <a:srgbClr val="C4E0B2"/>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
            <p:cNvSpPr txBox="1"/>
            <p:nvPr/>
          </p:nvSpPr>
          <p:spPr>
            <a:xfrm>
              <a:off x="1522836" y="1599431"/>
              <a:ext cx="4669500" cy="615900"/>
            </a:xfrm>
            <a:prstGeom prst="rect">
              <a:avLst/>
            </a:prstGeom>
            <a:noFill/>
            <a:ln>
              <a:noFill/>
            </a:ln>
          </p:spPr>
          <p:txBody>
            <a:bodyPr anchorCtr="0" anchor="ctr" bIns="68575" lIns="271525" spcFirstLastPara="1" rIns="128000"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de-DE" sz="2000" u="none" cap="none" strike="noStrike">
                  <a:solidFill>
                    <a:srgbClr val="3A3838"/>
                  </a:solidFill>
                  <a:latin typeface="Arial"/>
                  <a:ea typeface="Arial"/>
                  <a:cs typeface="Arial"/>
                  <a:sym typeface="Arial"/>
                </a:rPr>
                <a:t>3. Ways to earn money from your boat</a:t>
              </a:r>
              <a:endParaRPr b="0" i="0" sz="2000" u="none" cap="none" strike="noStrike">
                <a:solidFill>
                  <a:srgbClr val="3A3838"/>
                </a:solidFill>
                <a:latin typeface="Arial"/>
                <a:ea typeface="Arial"/>
                <a:cs typeface="Arial"/>
                <a:sym typeface="Arial"/>
              </a:endParaRPr>
            </a:p>
          </p:txBody>
        </p:sp>
        <p:sp>
          <p:nvSpPr>
            <p:cNvPr id="263" name="Google Shape;263;p2"/>
            <p:cNvSpPr/>
            <p:nvPr/>
          </p:nvSpPr>
          <p:spPr>
            <a:xfrm>
              <a:off x="1061002" y="1599431"/>
              <a:ext cx="615900" cy="615900"/>
            </a:xfrm>
            <a:prstGeom prst="ellipse">
              <a:avLst/>
            </a:prstGeom>
            <a:blipFill rotWithShape="1">
              <a:blip r:embed="rId7">
                <a:alphaModFix/>
              </a:blip>
              <a:stretch>
                <a:fillRect b="0" l="-17999" r="-17999" t="0"/>
              </a:stretch>
            </a:blip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0"/>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470" name="Google Shape;470;p60"/>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471" name="Google Shape;471;p60"/>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Using a broker</a:t>
            </a:r>
            <a:endParaRPr sz="2800"/>
          </a:p>
        </p:txBody>
      </p:sp>
      <p:sp>
        <p:nvSpPr>
          <p:cNvPr id="472" name="Google Shape;472;p60"/>
          <p:cNvSpPr txBox="1"/>
          <p:nvPr>
            <p:ph idx="3" type="body"/>
          </p:nvPr>
        </p:nvSpPr>
        <p:spPr>
          <a:xfrm>
            <a:off x="735697" y="1506354"/>
            <a:ext cx="3836002" cy="3845106"/>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100000"/>
              </a:lnSpc>
              <a:spcBef>
                <a:spcPts val="0"/>
              </a:spcBef>
              <a:spcAft>
                <a:spcPts val="0"/>
              </a:spcAft>
              <a:buClr>
                <a:srgbClr val="535353"/>
              </a:buClr>
              <a:buSzPts val="1900"/>
              <a:buNone/>
            </a:pPr>
            <a:r>
              <a:t/>
            </a:r>
            <a:endParaRPr sz="1900"/>
          </a:p>
          <a:p>
            <a:pPr indent="0" lvl="0" marL="0" rtl="0" algn="just">
              <a:lnSpc>
                <a:spcPct val="100000"/>
              </a:lnSpc>
              <a:spcBef>
                <a:spcPts val="0"/>
              </a:spcBef>
              <a:spcAft>
                <a:spcPts val="0"/>
              </a:spcAft>
              <a:buClr>
                <a:srgbClr val="535353"/>
              </a:buClr>
              <a:buSzPts val="1900"/>
              <a:buNone/>
            </a:pPr>
            <a:r>
              <a:rPr lang="de-DE" sz="2000"/>
              <a:t>Another thing to do is visit the </a:t>
            </a:r>
            <a:r>
              <a:rPr b="1" lang="de-DE" sz="2000"/>
              <a:t>broker’s website</a:t>
            </a:r>
            <a:r>
              <a:rPr lang="de-DE" sz="2000"/>
              <a:t> and see how they’re advertising their boats. Are brokers using other well-known international websites such as </a:t>
            </a:r>
            <a:r>
              <a:rPr i="1" lang="de-DE" sz="2000"/>
              <a:t>YBW or Yachting Monthly</a:t>
            </a:r>
            <a:r>
              <a:rPr lang="de-DE" sz="2000"/>
              <a:t>. </a:t>
            </a:r>
            <a:endParaRPr sz="2000"/>
          </a:p>
          <a:p>
            <a:pPr indent="0" lvl="0" marL="0" rtl="0" algn="just">
              <a:lnSpc>
                <a:spcPct val="100000"/>
              </a:lnSpc>
              <a:spcBef>
                <a:spcPts val="0"/>
              </a:spcBef>
              <a:spcAft>
                <a:spcPts val="0"/>
              </a:spcAft>
              <a:buClr>
                <a:srgbClr val="535353"/>
              </a:buClr>
              <a:buSzPts val="1900"/>
              <a:buNone/>
            </a:pPr>
            <a:r>
              <a:t/>
            </a:r>
            <a:endParaRPr sz="2000"/>
          </a:p>
          <a:p>
            <a:pPr indent="0" lvl="0" marL="0" rtl="0" algn="just">
              <a:lnSpc>
                <a:spcPct val="100000"/>
              </a:lnSpc>
              <a:spcBef>
                <a:spcPts val="0"/>
              </a:spcBef>
              <a:spcAft>
                <a:spcPts val="0"/>
              </a:spcAft>
              <a:buClr>
                <a:srgbClr val="535353"/>
              </a:buClr>
              <a:buSzPts val="1900"/>
              <a:buNone/>
            </a:pPr>
            <a:r>
              <a:rPr lang="de-DE" sz="2000"/>
              <a:t>Is the broker’s business address and full contact details provided? If you can’t find genuine examples of these then it should ring a few alarm bells.</a:t>
            </a:r>
            <a:endParaRPr sz="2000"/>
          </a:p>
        </p:txBody>
      </p:sp>
      <p:sp>
        <p:nvSpPr>
          <p:cNvPr id="473" name="Google Shape;473;p60"/>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474" name="Google Shape;474;p60"/>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75" name="Google Shape;475;p60"/>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Closeup of a hand holding a key with a house dongle" id="476" name="Google Shape;476;p60"/>
          <p:cNvPicPr preferRelativeResize="0"/>
          <p:nvPr/>
        </p:nvPicPr>
        <p:blipFill rotWithShape="1">
          <a:blip r:embed="rId5">
            <a:alphaModFix/>
          </a:blip>
          <a:srcRect b="0" l="0" r="0" t="0"/>
          <a:stretch/>
        </p:blipFill>
        <p:spPr>
          <a:xfrm>
            <a:off x="5040326" y="2427753"/>
            <a:ext cx="3409950" cy="2273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8"/>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482" name="Google Shape;482;p8"/>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483" name="Google Shape;483;p8"/>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Going private</a:t>
            </a:r>
            <a:endParaRPr/>
          </a:p>
        </p:txBody>
      </p:sp>
      <p:sp>
        <p:nvSpPr>
          <p:cNvPr id="484" name="Google Shape;484;p8"/>
          <p:cNvSpPr txBox="1"/>
          <p:nvPr>
            <p:ph idx="3" type="body"/>
          </p:nvPr>
        </p:nvSpPr>
        <p:spPr>
          <a:xfrm>
            <a:off x="735998" y="1613521"/>
            <a:ext cx="4086523" cy="3845106"/>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rgbClr val="535353"/>
              </a:buClr>
              <a:buSzPts val="1900"/>
              <a:buNone/>
            </a:pPr>
            <a:r>
              <a:rPr lang="de-DE" sz="2000"/>
              <a:t>There is more risk involved with a private sale, as anybody can sell a boat and you’ve no way of knowing if they’re reputable.</a:t>
            </a:r>
            <a:endParaRPr sz="2500"/>
          </a:p>
          <a:p>
            <a:pPr indent="0" lvl="0" marL="0" rtl="0" algn="just">
              <a:lnSpc>
                <a:spcPct val="100000"/>
              </a:lnSpc>
              <a:spcBef>
                <a:spcPts val="0"/>
              </a:spcBef>
              <a:spcAft>
                <a:spcPts val="0"/>
              </a:spcAft>
              <a:buClr>
                <a:srgbClr val="535353"/>
              </a:buClr>
              <a:buSzPts val="1900"/>
              <a:buNone/>
            </a:pPr>
            <a:r>
              <a:t/>
            </a:r>
            <a:endParaRPr sz="2000"/>
          </a:p>
          <a:p>
            <a:pPr indent="0" lvl="0" marL="0" rtl="0" algn="just">
              <a:lnSpc>
                <a:spcPct val="100000"/>
              </a:lnSpc>
              <a:spcBef>
                <a:spcPts val="0"/>
              </a:spcBef>
              <a:spcAft>
                <a:spcPts val="0"/>
              </a:spcAft>
              <a:buClr>
                <a:srgbClr val="535353"/>
              </a:buClr>
              <a:buSzPts val="1900"/>
              <a:buNone/>
            </a:pPr>
            <a:r>
              <a:rPr lang="de-DE" sz="2000"/>
              <a:t>Instead, make sure you take the following guidance on board and if at any point you feel unsure about the sale, </a:t>
            </a:r>
            <a:r>
              <a:rPr b="1" lang="de-DE" sz="2000"/>
              <a:t>contact a specialist Lawyer</a:t>
            </a:r>
            <a:r>
              <a:rPr lang="de-DE" sz="2000"/>
              <a:t>, who specialise in helping people buy boats at home and abroad and will help guide you through the process.</a:t>
            </a:r>
            <a:endParaRPr sz="2000"/>
          </a:p>
        </p:txBody>
      </p:sp>
      <p:sp>
        <p:nvSpPr>
          <p:cNvPr id="485" name="Google Shape;485;p8"/>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486" name="Google Shape;486;p8"/>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87" name="Google Shape;487;p8"/>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Text, letter&#10;&#10;Description automatically generated" id="488" name="Google Shape;488;p8"/>
          <p:cNvPicPr preferRelativeResize="0"/>
          <p:nvPr/>
        </p:nvPicPr>
        <p:blipFill rotWithShape="1">
          <a:blip r:embed="rId5">
            <a:alphaModFix/>
          </a:blip>
          <a:srcRect b="0" l="0" r="0" t="0"/>
          <a:stretch/>
        </p:blipFill>
        <p:spPr>
          <a:xfrm>
            <a:off x="5222919" y="2374024"/>
            <a:ext cx="3492500" cy="2324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9"/>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494" name="Google Shape;494;p9"/>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495" name="Google Shape;495;p9"/>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Sales contract</a:t>
            </a:r>
            <a:endParaRPr sz="2800"/>
          </a:p>
          <a:p>
            <a:pPr indent="0" lvl="0" marL="0" rtl="0" algn="l">
              <a:lnSpc>
                <a:spcPct val="90000"/>
              </a:lnSpc>
              <a:spcBef>
                <a:spcPts val="1000"/>
              </a:spcBef>
              <a:spcAft>
                <a:spcPts val="0"/>
              </a:spcAft>
              <a:buClr>
                <a:srgbClr val="535353"/>
              </a:buClr>
              <a:buSzPts val="2800"/>
              <a:buNone/>
            </a:pPr>
            <a:r>
              <a:t/>
            </a:r>
            <a:endParaRPr sz="2800"/>
          </a:p>
        </p:txBody>
      </p:sp>
      <p:sp>
        <p:nvSpPr>
          <p:cNvPr id="496" name="Google Shape;496;p9"/>
          <p:cNvSpPr txBox="1"/>
          <p:nvPr>
            <p:ph idx="3" type="body"/>
          </p:nvPr>
        </p:nvSpPr>
        <p:spPr>
          <a:xfrm>
            <a:off x="1322098" y="1641846"/>
            <a:ext cx="6499200" cy="3845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535353"/>
              </a:buClr>
              <a:buSzPts val="1900"/>
              <a:buNone/>
            </a:pPr>
            <a:r>
              <a:rPr lang="de-DE" sz="2000"/>
              <a:t>When it comes to the contract, all brokers (especially those who are a member of the MYBA) should use a </a:t>
            </a:r>
            <a:r>
              <a:rPr b="1" lang="de-DE" sz="2000"/>
              <a:t>standard sales contract</a:t>
            </a:r>
            <a:r>
              <a:rPr lang="de-DE" sz="2000"/>
              <a:t>. The MYBA standard contracts are internationally well known.</a:t>
            </a:r>
            <a:endParaRPr sz="2500"/>
          </a:p>
          <a:p>
            <a:pPr indent="0" lvl="0" marL="0" rtl="0" algn="ctr">
              <a:lnSpc>
                <a:spcPct val="100000"/>
              </a:lnSpc>
              <a:spcBef>
                <a:spcPts val="0"/>
              </a:spcBef>
              <a:spcAft>
                <a:spcPts val="0"/>
              </a:spcAft>
              <a:buClr>
                <a:srgbClr val="535353"/>
              </a:buClr>
              <a:buSzPts val="1900"/>
              <a:buNone/>
            </a:pPr>
            <a:r>
              <a:t/>
            </a:r>
            <a:endParaRPr sz="2000"/>
          </a:p>
          <a:p>
            <a:pPr indent="0" lvl="0" marL="0" rtl="0" algn="ctr">
              <a:lnSpc>
                <a:spcPct val="100000"/>
              </a:lnSpc>
              <a:spcBef>
                <a:spcPts val="0"/>
              </a:spcBef>
              <a:spcAft>
                <a:spcPts val="0"/>
              </a:spcAft>
              <a:buClr>
                <a:srgbClr val="535353"/>
              </a:buClr>
              <a:buSzPts val="1900"/>
              <a:buNone/>
            </a:pPr>
            <a:r>
              <a:rPr lang="de-DE" sz="2000"/>
              <a:t>In the event that you’re dealing with a smaller brokerage that doesn’t use standard sale contracts, you should still expect to be given a sale contract. </a:t>
            </a:r>
            <a:endParaRPr sz="2000"/>
          </a:p>
          <a:p>
            <a:pPr indent="0" lvl="0" marL="0" rtl="0" algn="ctr">
              <a:lnSpc>
                <a:spcPct val="100000"/>
              </a:lnSpc>
              <a:spcBef>
                <a:spcPts val="0"/>
              </a:spcBef>
              <a:spcAft>
                <a:spcPts val="0"/>
              </a:spcAft>
              <a:buClr>
                <a:srgbClr val="535353"/>
              </a:buClr>
              <a:buSzPts val="1900"/>
              <a:buNone/>
            </a:pPr>
            <a:r>
              <a:rPr lang="de-DE" sz="2000"/>
              <a:t>This will specify the terms &amp; conditions of the transaction such as sale price, forfeiture and refund of deposit, complete date, place of delivery, what happens if the survey is unsatisfactory etc.</a:t>
            </a:r>
            <a:endParaRPr sz="2000"/>
          </a:p>
        </p:txBody>
      </p:sp>
      <p:sp>
        <p:nvSpPr>
          <p:cNvPr id="497" name="Google Shape;497;p9"/>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498" name="Google Shape;498;p9"/>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499" name="Google Shape;499;p9"/>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10"/>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505" name="Google Shape;505;p10"/>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506" name="Google Shape;506;p10"/>
          <p:cNvSpPr txBox="1"/>
          <p:nvPr>
            <p:ph idx="2" type="body"/>
          </p:nvPr>
        </p:nvSpPr>
        <p:spPr>
          <a:xfrm>
            <a:off x="735999" y="1021911"/>
            <a:ext cx="76714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Sales contract</a:t>
            </a:r>
            <a:endParaRPr sz="2800"/>
          </a:p>
          <a:p>
            <a:pPr indent="0" lvl="0" marL="0" rtl="0" algn="l">
              <a:lnSpc>
                <a:spcPct val="90000"/>
              </a:lnSpc>
              <a:spcBef>
                <a:spcPts val="1000"/>
              </a:spcBef>
              <a:spcAft>
                <a:spcPts val="0"/>
              </a:spcAft>
              <a:buClr>
                <a:srgbClr val="535353"/>
              </a:buClr>
              <a:buSzPts val="2800"/>
              <a:buNone/>
            </a:pPr>
            <a:r>
              <a:t/>
            </a:r>
            <a:endParaRPr sz="2800"/>
          </a:p>
        </p:txBody>
      </p:sp>
      <p:sp>
        <p:nvSpPr>
          <p:cNvPr id="507" name="Google Shape;507;p10"/>
          <p:cNvSpPr txBox="1"/>
          <p:nvPr>
            <p:ph idx="3" type="body"/>
          </p:nvPr>
        </p:nvSpPr>
        <p:spPr>
          <a:xfrm>
            <a:off x="1242625" y="1641850"/>
            <a:ext cx="6653700" cy="38451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100000"/>
              </a:lnSpc>
              <a:spcBef>
                <a:spcPts val="0"/>
              </a:spcBef>
              <a:spcAft>
                <a:spcPts val="0"/>
              </a:spcAft>
              <a:buClr>
                <a:srgbClr val="535353"/>
              </a:buClr>
              <a:buSzPct val="84692"/>
              <a:buNone/>
            </a:pPr>
            <a:r>
              <a:rPr lang="de-DE" sz="2243"/>
              <a:t>There are standard forms available online but, unless you’re confident in handling the contract yourself, it would be advisable to seek legal advice first.</a:t>
            </a:r>
            <a:endParaRPr sz="2743"/>
          </a:p>
          <a:p>
            <a:pPr indent="0" lvl="0" marL="0" rtl="0" algn="ctr">
              <a:lnSpc>
                <a:spcPct val="100000"/>
              </a:lnSpc>
              <a:spcBef>
                <a:spcPts val="0"/>
              </a:spcBef>
              <a:spcAft>
                <a:spcPts val="0"/>
              </a:spcAft>
              <a:buClr>
                <a:srgbClr val="535353"/>
              </a:buClr>
              <a:buSzPct val="84692"/>
              <a:buNone/>
            </a:pPr>
            <a:r>
              <a:t/>
            </a:r>
            <a:endParaRPr sz="2243"/>
          </a:p>
          <a:p>
            <a:pPr indent="0" lvl="0" marL="0" rtl="0" algn="ctr">
              <a:lnSpc>
                <a:spcPct val="100000"/>
              </a:lnSpc>
              <a:spcBef>
                <a:spcPts val="0"/>
              </a:spcBef>
              <a:spcAft>
                <a:spcPts val="0"/>
              </a:spcAft>
              <a:buClr>
                <a:srgbClr val="535353"/>
              </a:buClr>
              <a:buSzPct val="84692"/>
              <a:buNone/>
            </a:pPr>
            <a:r>
              <a:rPr lang="de-DE" sz="2243"/>
              <a:t>One important thing to ask for at this stage when purchasing a boat abroad is to have your contract translated into English in order to perform further checks if needed.</a:t>
            </a:r>
            <a:endParaRPr sz="2743"/>
          </a:p>
          <a:p>
            <a:pPr indent="0" lvl="0" marL="0" rtl="0" algn="ctr">
              <a:lnSpc>
                <a:spcPct val="100000"/>
              </a:lnSpc>
              <a:spcBef>
                <a:spcPts val="0"/>
              </a:spcBef>
              <a:spcAft>
                <a:spcPts val="0"/>
              </a:spcAft>
              <a:buClr>
                <a:srgbClr val="535353"/>
              </a:buClr>
              <a:buSzPct val="84692"/>
              <a:buNone/>
            </a:pPr>
            <a:r>
              <a:t/>
            </a:r>
            <a:endParaRPr sz="2243"/>
          </a:p>
          <a:p>
            <a:pPr indent="0" lvl="0" marL="0" rtl="0" algn="ctr">
              <a:lnSpc>
                <a:spcPct val="100000"/>
              </a:lnSpc>
              <a:spcBef>
                <a:spcPts val="0"/>
              </a:spcBef>
              <a:spcAft>
                <a:spcPts val="0"/>
              </a:spcAft>
              <a:buClr>
                <a:srgbClr val="535353"/>
              </a:buClr>
              <a:buSzPct val="84692"/>
              <a:buNone/>
            </a:pPr>
            <a:r>
              <a:rPr lang="de-DE" sz="2243"/>
              <a:t>The majority of brokers should be able to provide this service for you but, if not, make sure you get your contract translated before you sign anything.</a:t>
            </a:r>
            <a:endParaRPr sz="2743"/>
          </a:p>
          <a:p>
            <a:pPr indent="0" lvl="0" marL="0" rtl="0" algn="ctr">
              <a:lnSpc>
                <a:spcPct val="100000"/>
              </a:lnSpc>
              <a:spcBef>
                <a:spcPts val="0"/>
              </a:spcBef>
              <a:spcAft>
                <a:spcPts val="0"/>
              </a:spcAft>
              <a:buClr>
                <a:srgbClr val="535353"/>
              </a:buClr>
              <a:buSzPct val="84692"/>
              <a:buNone/>
            </a:pPr>
            <a:r>
              <a:t/>
            </a:r>
            <a:endParaRPr sz="2243"/>
          </a:p>
          <a:p>
            <a:pPr indent="0" lvl="0" marL="0" rtl="0" algn="ctr">
              <a:lnSpc>
                <a:spcPct val="100000"/>
              </a:lnSpc>
              <a:spcBef>
                <a:spcPts val="0"/>
              </a:spcBef>
              <a:spcAft>
                <a:spcPts val="0"/>
              </a:spcAft>
              <a:buClr>
                <a:srgbClr val="535353"/>
              </a:buClr>
              <a:buSzPct val="84692"/>
              <a:buNone/>
            </a:pPr>
            <a:r>
              <a:rPr lang="de-DE" sz="2243"/>
              <a:t>Having these documents translated into English will also be extremely useful when you come to sell the boat later down the line.</a:t>
            </a:r>
            <a:endParaRPr sz="2017"/>
          </a:p>
        </p:txBody>
      </p:sp>
      <p:sp>
        <p:nvSpPr>
          <p:cNvPr id="508" name="Google Shape;508;p10"/>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509" name="Google Shape;509;p10"/>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10" name="Google Shape;510;p10"/>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11"/>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516" name="Google Shape;516;p11"/>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517" name="Google Shape;517;p11"/>
          <p:cNvSpPr txBox="1"/>
          <p:nvPr>
            <p:ph idx="2" type="body"/>
          </p:nvPr>
        </p:nvSpPr>
        <p:spPr>
          <a:xfrm>
            <a:off x="735999" y="1021911"/>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b="1" lang="de-DE" sz="2800"/>
              <a:t>TOP TIP: </a:t>
            </a:r>
            <a:r>
              <a:rPr lang="de-DE" sz="2800"/>
              <a:t>Make sure anything you sign is in English</a:t>
            </a:r>
            <a:endParaRPr/>
          </a:p>
        </p:txBody>
      </p:sp>
      <p:sp>
        <p:nvSpPr>
          <p:cNvPr id="518" name="Google Shape;518;p11"/>
          <p:cNvSpPr txBox="1"/>
          <p:nvPr>
            <p:ph idx="3" type="body"/>
          </p:nvPr>
        </p:nvSpPr>
        <p:spPr>
          <a:xfrm>
            <a:off x="3469710" y="1754053"/>
            <a:ext cx="4937689" cy="4222569"/>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rgbClr val="535353"/>
              </a:buClr>
              <a:buSzPts val="1900"/>
              <a:buNone/>
            </a:pPr>
            <a:r>
              <a:rPr lang="de-DE" sz="1900"/>
              <a:t>Within the contract it’s important for the person selling the boat to state that they are the </a:t>
            </a:r>
            <a:r>
              <a:rPr b="1" lang="de-DE" sz="1900"/>
              <a:t>legal owner</a:t>
            </a:r>
            <a:r>
              <a:rPr lang="de-DE" sz="1900"/>
              <a:t> and they have the right to sell it. You’ll also want to see title documentation and evidence that the person selling the boat, does in fact own it.</a:t>
            </a:r>
            <a:endParaRPr/>
          </a:p>
          <a:p>
            <a:pPr indent="0" lvl="0" marL="0" rtl="0" algn="just">
              <a:lnSpc>
                <a:spcPct val="100000"/>
              </a:lnSpc>
              <a:spcBef>
                <a:spcPts val="0"/>
              </a:spcBef>
              <a:spcAft>
                <a:spcPts val="0"/>
              </a:spcAft>
              <a:buClr>
                <a:srgbClr val="535353"/>
              </a:buClr>
              <a:buSzPts val="1900"/>
              <a:buNone/>
            </a:pPr>
            <a:r>
              <a:t/>
            </a:r>
            <a:endParaRPr sz="1900"/>
          </a:p>
          <a:p>
            <a:pPr indent="0" lvl="0" marL="0" rtl="0" algn="just">
              <a:lnSpc>
                <a:spcPct val="100000"/>
              </a:lnSpc>
              <a:spcBef>
                <a:spcPts val="0"/>
              </a:spcBef>
              <a:spcAft>
                <a:spcPts val="0"/>
              </a:spcAft>
              <a:buClr>
                <a:srgbClr val="535353"/>
              </a:buClr>
              <a:buSzPts val="1900"/>
              <a:buNone/>
            </a:pPr>
            <a:r>
              <a:rPr lang="de-DE" sz="1900"/>
              <a:t>Examples of </a:t>
            </a:r>
            <a:r>
              <a:rPr b="1" lang="de-DE" sz="1900"/>
              <a:t>title documents</a:t>
            </a:r>
            <a:r>
              <a:rPr lang="de-DE" sz="1900"/>
              <a:t> include bills of sale, previous sale contract, a builder’s certificate, insurance certificates and registration certificate. If you’re using a broker, then they should hold all this information.</a:t>
            </a:r>
            <a:endParaRPr/>
          </a:p>
          <a:p>
            <a:pPr indent="0" lvl="0" marL="0" rtl="0" algn="just">
              <a:lnSpc>
                <a:spcPct val="100000"/>
              </a:lnSpc>
              <a:spcBef>
                <a:spcPts val="0"/>
              </a:spcBef>
              <a:spcAft>
                <a:spcPts val="0"/>
              </a:spcAft>
              <a:buClr>
                <a:srgbClr val="535353"/>
              </a:buClr>
              <a:buSzPts val="1900"/>
              <a:buNone/>
            </a:pPr>
            <a:r>
              <a:t/>
            </a:r>
            <a:endParaRPr sz="1900"/>
          </a:p>
        </p:txBody>
      </p:sp>
      <p:sp>
        <p:nvSpPr>
          <p:cNvPr id="519" name="Google Shape;519;p11"/>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520" name="Google Shape;520;p11"/>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21" name="Google Shape;521;p11"/>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picture containing text, sign&#10;&#10;Description automatically generated" id="522" name="Google Shape;522;p11"/>
          <p:cNvPicPr preferRelativeResize="0"/>
          <p:nvPr/>
        </p:nvPicPr>
        <p:blipFill rotWithShape="1">
          <a:blip r:embed="rId5">
            <a:alphaModFix/>
          </a:blip>
          <a:srcRect b="0" l="0" r="0" t="0"/>
          <a:stretch/>
        </p:blipFill>
        <p:spPr>
          <a:xfrm>
            <a:off x="735999" y="2337495"/>
            <a:ext cx="2183009" cy="21830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12"/>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528" name="Google Shape;528;p12"/>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529" name="Google Shape;529;p12"/>
          <p:cNvSpPr txBox="1"/>
          <p:nvPr>
            <p:ph idx="2" type="body"/>
          </p:nvPr>
        </p:nvSpPr>
        <p:spPr>
          <a:xfrm>
            <a:off x="735999" y="1021911"/>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b="1" lang="de-DE" sz="2800"/>
              <a:t>TOP TIP: </a:t>
            </a:r>
            <a:r>
              <a:rPr lang="de-DE" sz="2800"/>
              <a:t>Make sure anything you sign is in English</a:t>
            </a:r>
            <a:endParaRPr/>
          </a:p>
        </p:txBody>
      </p:sp>
      <p:sp>
        <p:nvSpPr>
          <p:cNvPr id="530" name="Google Shape;530;p12"/>
          <p:cNvSpPr txBox="1"/>
          <p:nvPr>
            <p:ph idx="3" type="body"/>
          </p:nvPr>
        </p:nvSpPr>
        <p:spPr>
          <a:xfrm>
            <a:off x="736000" y="1776150"/>
            <a:ext cx="3896100" cy="38451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35353"/>
              </a:buClr>
              <a:buSzPts val="1900"/>
              <a:buNone/>
            </a:pPr>
            <a:r>
              <a:rPr lang="de-DE" sz="2000"/>
              <a:t>Make sure the owner declares in the contract that they are the legal and beneficial owner, and have the right to sell the boat, which is free from any debts and encumbrances of any kind. </a:t>
            </a:r>
            <a:endParaRPr sz="2500"/>
          </a:p>
          <a:p>
            <a:pPr indent="0" lvl="0" marL="0" rtl="0" algn="just">
              <a:lnSpc>
                <a:spcPct val="100000"/>
              </a:lnSpc>
              <a:spcBef>
                <a:spcPts val="0"/>
              </a:spcBef>
              <a:spcAft>
                <a:spcPts val="0"/>
              </a:spcAft>
              <a:buClr>
                <a:srgbClr val="535353"/>
              </a:buClr>
              <a:buSzPts val="1900"/>
              <a:buNone/>
            </a:pPr>
            <a:r>
              <a:t/>
            </a:r>
            <a:endParaRPr sz="2000"/>
          </a:p>
          <a:p>
            <a:pPr indent="0" lvl="0" marL="0" rtl="0" algn="just">
              <a:lnSpc>
                <a:spcPct val="100000"/>
              </a:lnSpc>
              <a:spcBef>
                <a:spcPts val="0"/>
              </a:spcBef>
              <a:spcAft>
                <a:spcPts val="0"/>
              </a:spcAft>
              <a:buClr>
                <a:srgbClr val="535353"/>
              </a:buClr>
              <a:buSzPts val="1900"/>
              <a:buNone/>
            </a:pPr>
            <a:r>
              <a:rPr lang="de-DE" sz="2000"/>
              <a:t>This will help to establish yourself as a bona fide purchaser and will protect you if it turns out a bank or a third party owns the boat for example.</a:t>
            </a:r>
            <a:endParaRPr sz="2500"/>
          </a:p>
          <a:p>
            <a:pPr indent="0" lvl="0" marL="0" rtl="0" algn="just">
              <a:lnSpc>
                <a:spcPct val="100000"/>
              </a:lnSpc>
              <a:spcBef>
                <a:spcPts val="0"/>
              </a:spcBef>
              <a:spcAft>
                <a:spcPts val="0"/>
              </a:spcAft>
              <a:buClr>
                <a:srgbClr val="535353"/>
              </a:buClr>
              <a:buSzPts val="1900"/>
              <a:buNone/>
            </a:pPr>
            <a:r>
              <a:t/>
            </a:r>
            <a:endParaRPr sz="1900"/>
          </a:p>
        </p:txBody>
      </p:sp>
      <p:sp>
        <p:nvSpPr>
          <p:cNvPr id="531" name="Google Shape;531;p12"/>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532" name="Google Shape;532;p12"/>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33" name="Google Shape;533;p12"/>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Wooden letters in a blue background" id="534" name="Google Shape;534;p12"/>
          <p:cNvPicPr preferRelativeResize="0"/>
          <p:nvPr/>
        </p:nvPicPr>
        <p:blipFill rotWithShape="1">
          <a:blip r:embed="rId5">
            <a:alphaModFix/>
          </a:blip>
          <a:srcRect b="0" l="17398" r="0" t="0"/>
          <a:stretch/>
        </p:blipFill>
        <p:spPr>
          <a:xfrm>
            <a:off x="5230827" y="2279103"/>
            <a:ext cx="3175000" cy="25624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13"/>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540" name="Google Shape;540;p13"/>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541" name="Google Shape;541;p13"/>
          <p:cNvSpPr txBox="1"/>
          <p:nvPr>
            <p:ph idx="2" type="body"/>
          </p:nvPr>
        </p:nvSpPr>
        <p:spPr>
          <a:xfrm>
            <a:off x="735999" y="1021911"/>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VAT</a:t>
            </a:r>
            <a:endParaRPr/>
          </a:p>
        </p:txBody>
      </p:sp>
      <p:sp>
        <p:nvSpPr>
          <p:cNvPr id="542" name="Google Shape;542;p13"/>
          <p:cNvSpPr txBox="1"/>
          <p:nvPr>
            <p:ph idx="3" type="body"/>
          </p:nvPr>
        </p:nvSpPr>
        <p:spPr>
          <a:xfrm>
            <a:off x="735998" y="1613521"/>
            <a:ext cx="4099049" cy="3845106"/>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35353"/>
              </a:buClr>
              <a:buSzPts val="1900"/>
              <a:buNone/>
            </a:pPr>
            <a:r>
              <a:rPr lang="de-DE" sz="2000"/>
              <a:t>If you’re buying a second-hand boat, make sure that </a:t>
            </a:r>
            <a:r>
              <a:rPr lang="de-DE" sz="2000"/>
              <a:t>VAT</a:t>
            </a:r>
            <a:r>
              <a:rPr lang="de-DE" sz="2000"/>
              <a:t> (also referred to as IVA in Europe) is accounted for. Ideally you want to see </a:t>
            </a:r>
            <a:r>
              <a:rPr b="1" lang="de-DE" sz="2000"/>
              <a:t>proof of VAT </a:t>
            </a:r>
            <a:r>
              <a:rPr lang="de-DE" sz="2000"/>
              <a:t>by way of original receipted invoice from the manufacturer or first owner.</a:t>
            </a:r>
            <a:endParaRPr sz="2500"/>
          </a:p>
          <a:p>
            <a:pPr indent="0" lvl="0" marL="0" rtl="0" algn="just">
              <a:lnSpc>
                <a:spcPct val="100000"/>
              </a:lnSpc>
              <a:spcBef>
                <a:spcPts val="0"/>
              </a:spcBef>
              <a:spcAft>
                <a:spcPts val="0"/>
              </a:spcAft>
              <a:buClr>
                <a:srgbClr val="535353"/>
              </a:buClr>
              <a:buSzPts val="1900"/>
              <a:buNone/>
            </a:pPr>
            <a:r>
              <a:t/>
            </a:r>
            <a:endParaRPr sz="2000"/>
          </a:p>
          <a:p>
            <a:pPr indent="0" lvl="0" marL="0" rtl="0" algn="just">
              <a:lnSpc>
                <a:spcPct val="100000"/>
              </a:lnSpc>
              <a:spcBef>
                <a:spcPts val="0"/>
              </a:spcBef>
              <a:spcAft>
                <a:spcPts val="0"/>
              </a:spcAft>
              <a:buClr>
                <a:srgbClr val="535353"/>
              </a:buClr>
              <a:buSzPts val="1900"/>
              <a:buNone/>
            </a:pPr>
            <a:r>
              <a:rPr lang="de-DE" sz="2000"/>
              <a:t>If the seller is unable to prove VAT, then you may want to consider whether you wish to proceed with the sale.</a:t>
            </a:r>
            <a:endParaRPr sz="1900"/>
          </a:p>
        </p:txBody>
      </p:sp>
      <p:sp>
        <p:nvSpPr>
          <p:cNvPr id="543" name="Google Shape;543;p13"/>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544" name="Google Shape;544;p13"/>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45" name="Google Shape;545;p13"/>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Calculator and notepad" id="546" name="Google Shape;546;p13"/>
          <p:cNvPicPr preferRelativeResize="0"/>
          <p:nvPr/>
        </p:nvPicPr>
        <p:blipFill rotWithShape="1">
          <a:blip r:embed="rId5">
            <a:alphaModFix/>
          </a:blip>
          <a:srcRect b="0" l="30431" r="0" t="0"/>
          <a:stretch/>
        </p:blipFill>
        <p:spPr>
          <a:xfrm>
            <a:off x="5435414" y="2004740"/>
            <a:ext cx="2968854" cy="284852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14"/>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552" name="Google Shape;552;p14"/>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553" name="Google Shape;553;p14"/>
          <p:cNvSpPr txBox="1"/>
          <p:nvPr>
            <p:ph idx="2" type="body"/>
          </p:nvPr>
        </p:nvSpPr>
        <p:spPr>
          <a:xfrm>
            <a:off x="735999" y="1021911"/>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VAT</a:t>
            </a:r>
            <a:endParaRPr/>
          </a:p>
        </p:txBody>
      </p:sp>
      <p:sp>
        <p:nvSpPr>
          <p:cNvPr id="554" name="Google Shape;554;p14"/>
          <p:cNvSpPr txBox="1"/>
          <p:nvPr>
            <p:ph idx="3" type="body"/>
          </p:nvPr>
        </p:nvSpPr>
        <p:spPr>
          <a:xfrm>
            <a:off x="736000" y="1548875"/>
            <a:ext cx="4391700" cy="40509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900"/>
              <a:buNone/>
            </a:pPr>
            <a:r>
              <a:rPr lang="de-DE" sz="2000"/>
              <a:t>If the vessel is not VAT paid, you may want to consider paying the VAT on the boat post sale, however seek advice on this before doing so as the rules are different depending on where in Europe the vessel is being purchased.</a:t>
            </a:r>
            <a:endParaRPr sz="2100"/>
          </a:p>
          <a:p>
            <a:pPr indent="0" lvl="0" marL="0" rtl="0" algn="just">
              <a:lnSpc>
                <a:spcPct val="100000"/>
              </a:lnSpc>
              <a:spcBef>
                <a:spcPts val="0"/>
              </a:spcBef>
              <a:spcAft>
                <a:spcPts val="0"/>
              </a:spcAft>
              <a:buClr>
                <a:srgbClr val="535353"/>
              </a:buClr>
              <a:buSzPts val="1900"/>
              <a:buNone/>
            </a:pPr>
            <a:r>
              <a:t/>
            </a:r>
            <a:endParaRPr sz="2000"/>
          </a:p>
          <a:p>
            <a:pPr indent="0" lvl="0" marL="0" rtl="0" algn="just">
              <a:lnSpc>
                <a:spcPct val="100000"/>
              </a:lnSpc>
              <a:spcBef>
                <a:spcPts val="0"/>
              </a:spcBef>
              <a:spcAft>
                <a:spcPts val="0"/>
              </a:spcAft>
              <a:buClr>
                <a:srgbClr val="535353"/>
              </a:buClr>
              <a:buSzPts val="1900"/>
              <a:buNone/>
            </a:pPr>
            <a:r>
              <a:rPr lang="de-DE" sz="2000"/>
              <a:t>Making an application to pay the VAT in the UK can be straight forward, but in Europe the law is more complex; VAT is may be payable in the </a:t>
            </a:r>
            <a:r>
              <a:rPr b="1" lang="de-DE" sz="2000"/>
              <a:t>first port of entry</a:t>
            </a:r>
            <a:r>
              <a:rPr lang="de-DE" sz="2000"/>
              <a:t>, so seek advice if this is something you are thinking about doing.</a:t>
            </a:r>
            <a:endParaRPr sz="2500"/>
          </a:p>
        </p:txBody>
      </p:sp>
      <p:sp>
        <p:nvSpPr>
          <p:cNvPr id="555" name="Google Shape;555;p14"/>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556" name="Google Shape;556;p14"/>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57" name="Google Shape;557;p14"/>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Bank check with solid fill" id="558" name="Google Shape;558;p14"/>
          <p:cNvPicPr preferRelativeResize="0"/>
          <p:nvPr/>
        </p:nvPicPr>
        <p:blipFill rotWithShape="1">
          <a:blip r:embed="rId5">
            <a:alphaModFix/>
          </a:blip>
          <a:srcRect b="0" l="0" r="0" t="0"/>
          <a:stretch/>
        </p:blipFill>
        <p:spPr>
          <a:xfrm>
            <a:off x="5558154" y="2291563"/>
            <a:ext cx="2274873" cy="22748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1"/>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564" name="Google Shape;564;p61"/>
          <p:cNvSpPr txBox="1"/>
          <p:nvPr>
            <p:ph idx="1" type="body"/>
          </p:nvPr>
        </p:nvSpPr>
        <p:spPr>
          <a:xfrm>
            <a:off x="735999" y="560494"/>
            <a:ext cx="7671401"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2. Sales and purchase of ships </a:t>
            </a:r>
            <a:endParaRPr/>
          </a:p>
        </p:txBody>
      </p:sp>
      <p:sp>
        <p:nvSpPr>
          <p:cNvPr id="565" name="Google Shape;565;p61"/>
          <p:cNvSpPr txBox="1"/>
          <p:nvPr>
            <p:ph idx="2" type="body"/>
          </p:nvPr>
        </p:nvSpPr>
        <p:spPr>
          <a:xfrm>
            <a:off x="735999" y="1021911"/>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Be motivated &amp; enjoy</a:t>
            </a:r>
            <a:endParaRPr/>
          </a:p>
        </p:txBody>
      </p:sp>
      <p:sp>
        <p:nvSpPr>
          <p:cNvPr id="566" name="Google Shape;566;p61"/>
          <p:cNvSpPr txBox="1"/>
          <p:nvPr>
            <p:ph idx="3" type="body"/>
          </p:nvPr>
        </p:nvSpPr>
        <p:spPr>
          <a:xfrm>
            <a:off x="735998" y="1613521"/>
            <a:ext cx="3518501" cy="3845106"/>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35353"/>
              </a:buClr>
              <a:buSzPts val="1900"/>
              <a:buNone/>
            </a:pPr>
            <a:r>
              <a:rPr lang="de-DE" sz="2000"/>
              <a:t>Hannah Cash, solicitor and founder of </a:t>
            </a:r>
            <a:r>
              <a:rPr i="1" lang="de-DE" sz="2000"/>
              <a:t>YachtingLawyers</a:t>
            </a:r>
            <a:r>
              <a:rPr lang="de-DE" sz="2000"/>
              <a:t> in London, says: </a:t>
            </a:r>
            <a:endParaRPr sz="2500"/>
          </a:p>
          <a:p>
            <a:pPr indent="0" lvl="0" marL="0" rtl="0" algn="just">
              <a:lnSpc>
                <a:spcPct val="100000"/>
              </a:lnSpc>
              <a:spcBef>
                <a:spcPts val="0"/>
              </a:spcBef>
              <a:spcAft>
                <a:spcPts val="0"/>
              </a:spcAft>
              <a:buClr>
                <a:srgbClr val="535353"/>
              </a:buClr>
              <a:buSzPts val="1900"/>
              <a:buNone/>
            </a:pPr>
            <a:r>
              <a:rPr lang="de-DE" sz="2000"/>
              <a:t>«</a:t>
            </a:r>
            <a:r>
              <a:rPr i="1" lang="de-DE" sz="2000"/>
              <a:t>Ultimately buying a boat should be a pleasurable, experience and you should be excited about your intended purchase. The moment it becomes stressful and you feel unsure about the purchase, that is the time to proceed with caution and seek legal advice</a:t>
            </a:r>
            <a:r>
              <a:rPr lang="de-DE" sz="2000"/>
              <a:t>.»</a:t>
            </a:r>
            <a:endParaRPr sz="2000"/>
          </a:p>
        </p:txBody>
      </p:sp>
      <p:sp>
        <p:nvSpPr>
          <p:cNvPr id="567" name="Google Shape;567;p61"/>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568" name="Google Shape;568;p61"/>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69" name="Google Shape;569;p61"/>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Person riding boat on a lake" id="570" name="Google Shape;570;p61"/>
          <p:cNvPicPr preferRelativeResize="0"/>
          <p:nvPr/>
        </p:nvPicPr>
        <p:blipFill rotWithShape="1">
          <a:blip r:embed="rId5">
            <a:alphaModFix/>
          </a:blip>
          <a:srcRect b="0" l="0" r="0" t="0"/>
          <a:stretch/>
        </p:blipFill>
        <p:spPr>
          <a:xfrm>
            <a:off x="4768769" y="2297678"/>
            <a:ext cx="3714831" cy="247679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15"/>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576" name="Google Shape;576;p15"/>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577" name="Google Shape;577;p15"/>
          <p:cNvSpPr txBox="1"/>
          <p:nvPr>
            <p:ph idx="2" type="body"/>
          </p:nvPr>
        </p:nvSpPr>
        <p:spPr>
          <a:xfrm>
            <a:off x="735999" y="1150474"/>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solidFill>
                  <a:srgbClr val="3F3F3F"/>
                </a:solidFill>
              </a:rPr>
              <a:t>Introduction</a:t>
            </a:r>
            <a:endParaRPr>
              <a:solidFill>
                <a:srgbClr val="3F3F3F"/>
              </a:solidFill>
            </a:endParaRPr>
          </a:p>
          <a:p>
            <a:pPr indent="0" lvl="0" marL="0" rtl="0" algn="l">
              <a:lnSpc>
                <a:spcPct val="90000"/>
              </a:lnSpc>
              <a:spcBef>
                <a:spcPts val="1000"/>
              </a:spcBef>
              <a:spcAft>
                <a:spcPts val="0"/>
              </a:spcAft>
              <a:buClr>
                <a:srgbClr val="535353"/>
              </a:buClr>
              <a:buSzPts val="2800"/>
              <a:buNone/>
            </a:pPr>
            <a:r>
              <a:t/>
            </a:r>
            <a:endParaRPr sz="2800"/>
          </a:p>
        </p:txBody>
      </p:sp>
      <p:sp>
        <p:nvSpPr>
          <p:cNvPr id="578" name="Google Shape;578;p15"/>
          <p:cNvSpPr txBox="1"/>
          <p:nvPr>
            <p:ph idx="3" type="body"/>
          </p:nvPr>
        </p:nvSpPr>
        <p:spPr>
          <a:xfrm>
            <a:off x="735999" y="1967484"/>
            <a:ext cx="5201400" cy="3651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35353"/>
              </a:buClr>
              <a:buSzPts val="1900"/>
              <a:buNone/>
            </a:pPr>
            <a:r>
              <a:rPr lang="de-DE" sz="1800"/>
              <a:t>After your decision you have to spend the next few months reading cruise magazines, looking at boats for sale and devouring books on sailing.</a:t>
            </a:r>
            <a:endParaRPr sz="2000"/>
          </a:p>
          <a:p>
            <a:pPr indent="0" lvl="0" marL="0" rtl="0" algn="just">
              <a:lnSpc>
                <a:spcPct val="100000"/>
              </a:lnSpc>
              <a:spcBef>
                <a:spcPts val="0"/>
              </a:spcBef>
              <a:spcAft>
                <a:spcPts val="0"/>
              </a:spcAft>
              <a:buClr>
                <a:srgbClr val="535353"/>
              </a:buClr>
              <a:buSzPts val="1900"/>
              <a:buNone/>
            </a:pPr>
            <a:r>
              <a:t/>
            </a:r>
            <a:endParaRPr sz="1800"/>
          </a:p>
          <a:p>
            <a:pPr indent="0" lvl="0" marL="0" rtl="0" algn="l">
              <a:lnSpc>
                <a:spcPct val="100000"/>
              </a:lnSpc>
              <a:spcBef>
                <a:spcPts val="0"/>
              </a:spcBef>
              <a:spcAft>
                <a:spcPts val="0"/>
              </a:spcAft>
              <a:buClr>
                <a:srgbClr val="535353"/>
              </a:buClr>
              <a:buSzPts val="1900"/>
              <a:buNone/>
            </a:pPr>
            <a:r>
              <a:rPr b="1" lang="de-DE" sz="1800"/>
              <a:t>Have you ever heard the buzzwords </a:t>
            </a:r>
            <a:r>
              <a:rPr b="1" i="1" lang="de-DE" sz="1800"/>
              <a:t>digital nomad </a:t>
            </a:r>
            <a:r>
              <a:rPr b="1" lang="de-DE" sz="1800"/>
              <a:t>?</a:t>
            </a:r>
            <a:endParaRPr sz="2000"/>
          </a:p>
          <a:p>
            <a:pPr indent="0" lvl="0" marL="0" rtl="0" algn="just">
              <a:lnSpc>
                <a:spcPct val="100000"/>
              </a:lnSpc>
              <a:spcBef>
                <a:spcPts val="0"/>
              </a:spcBef>
              <a:spcAft>
                <a:spcPts val="0"/>
              </a:spcAft>
              <a:buClr>
                <a:srgbClr val="535353"/>
              </a:buClr>
              <a:buSzPts val="1900"/>
              <a:buNone/>
            </a:pPr>
            <a:r>
              <a:t/>
            </a:r>
            <a:endParaRPr sz="1800"/>
          </a:p>
          <a:p>
            <a:pPr indent="0" lvl="0" marL="0" rtl="0" algn="just">
              <a:lnSpc>
                <a:spcPct val="100000"/>
              </a:lnSpc>
              <a:spcBef>
                <a:spcPts val="0"/>
              </a:spcBef>
              <a:spcAft>
                <a:spcPts val="0"/>
              </a:spcAft>
              <a:buClr>
                <a:srgbClr val="535353"/>
              </a:buClr>
              <a:buSzPts val="1900"/>
              <a:buNone/>
            </a:pPr>
            <a:r>
              <a:rPr lang="de-DE" sz="1800"/>
              <a:t>As soon as you look into this phenomenon, you will realize that any laptop-based freelance work can be done remotely.</a:t>
            </a:r>
            <a:endParaRPr sz="2000"/>
          </a:p>
          <a:p>
            <a:pPr indent="0" lvl="0" marL="0" rtl="0" algn="just">
              <a:lnSpc>
                <a:spcPct val="100000"/>
              </a:lnSpc>
              <a:spcBef>
                <a:spcPts val="0"/>
              </a:spcBef>
              <a:spcAft>
                <a:spcPts val="0"/>
              </a:spcAft>
              <a:buClr>
                <a:srgbClr val="535353"/>
              </a:buClr>
              <a:buSzPts val="1900"/>
              <a:buNone/>
            </a:pPr>
            <a:r>
              <a:t/>
            </a:r>
            <a:endParaRPr sz="1800"/>
          </a:p>
          <a:p>
            <a:pPr indent="0" lvl="0" marL="0" rtl="0" algn="just">
              <a:lnSpc>
                <a:spcPct val="100000"/>
              </a:lnSpc>
              <a:spcBef>
                <a:spcPts val="0"/>
              </a:spcBef>
              <a:spcAft>
                <a:spcPts val="0"/>
              </a:spcAft>
              <a:buClr>
                <a:srgbClr val="535353"/>
              </a:buClr>
              <a:buSzPts val="1900"/>
              <a:buNone/>
            </a:pPr>
            <a:r>
              <a:rPr lang="de-DE" sz="1800"/>
              <a:t>Be confident that cruising as a young, low budget, working along the </a:t>
            </a:r>
            <a:r>
              <a:rPr b="1" lang="de-DE" sz="1800"/>
              <a:t>"Pardey style" </a:t>
            </a:r>
            <a:r>
              <a:rPr lang="de-DE" sz="1800"/>
              <a:t>road can be a real possibility.</a:t>
            </a:r>
            <a:endParaRPr sz="2000"/>
          </a:p>
        </p:txBody>
      </p:sp>
      <p:sp>
        <p:nvSpPr>
          <p:cNvPr id="579" name="Google Shape;579;p15"/>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580" name="Google Shape;580;p15"/>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81" name="Google Shape;581;p15"/>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Satellite view of Earth" id="582" name="Google Shape;582;p15"/>
          <p:cNvPicPr preferRelativeResize="0"/>
          <p:nvPr/>
        </p:nvPicPr>
        <p:blipFill rotWithShape="1">
          <a:blip r:embed="rId5">
            <a:alphaModFix/>
          </a:blip>
          <a:srcRect b="8881" l="11157" r="13925" t="8071"/>
          <a:stretch/>
        </p:blipFill>
        <p:spPr>
          <a:xfrm>
            <a:off x="6181768" y="2734884"/>
            <a:ext cx="2546263" cy="21168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50"/>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269" name="Google Shape;269;p50"/>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Boatbuilding </a:t>
            </a:r>
            <a:endParaRPr/>
          </a:p>
        </p:txBody>
      </p:sp>
      <p:sp>
        <p:nvSpPr>
          <p:cNvPr id="270" name="Google Shape;270;p50"/>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Introduction: materials and costs</a:t>
            </a:r>
            <a:endParaRPr/>
          </a:p>
        </p:txBody>
      </p:sp>
      <p:sp>
        <p:nvSpPr>
          <p:cNvPr id="271" name="Google Shape;271;p50"/>
          <p:cNvSpPr txBox="1"/>
          <p:nvPr>
            <p:ph idx="3" type="body"/>
          </p:nvPr>
        </p:nvSpPr>
        <p:spPr>
          <a:xfrm>
            <a:off x="735999" y="2047846"/>
            <a:ext cx="7671300" cy="24252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100000"/>
              </a:lnSpc>
              <a:spcBef>
                <a:spcPts val="0"/>
              </a:spcBef>
              <a:spcAft>
                <a:spcPts val="0"/>
              </a:spcAft>
              <a:buClr>
                <a:srgbClr val="535353"/>
              </a:buClr>
              <a:buSzPts val="2400"/>
              <a:buNone/>
            </a:pPr>
            <a:r>
              <a:rPr lang="de-DE"/>
              <a:t>If you want to design a boat or build it from scratch, you must choose tools and materials tailored to your project. </a:t>
            </a:r>
            <a:endParaRPr/>
          </a:p>
          <a:p>
            <a:pPr indent="0" lvl="0" marL="0" rtl="0" algn="ctr">
              <a:lnSpc>
                <a:spcPct val="100000"/>
              </a:lnSpc>
              <a:spcBef>
                <a:spcPts val="0"/>
              </a:spcBef>
              <a:spcAft>
                <a:spcPts val="0"/>
              </a:spcAft>
              <a:buClr>
                <a:srgbClr val="535353"/>
              </a:buClr>
              <a:buSzPts val="2400"/>
              <a:buNone/>
            </a:pPr>
            <a:r>
              <a:t/>
            </a:r>
            <a:endParaRPr/>
          </a:p>
          <a:p>
            <a:pPr indent="0" lvl="0" marL="0" rtl="0" algn="ctr">
              <a:lnSpc>
                <a:spcPct val="100000"/>
              </a:lnSpc>
              <a:spcBef>
                <a:spcPts val="0"/>
              </a:spcBef>
              <a:spcAft>
                <a:spcPts val="0"/>
              </a:spcAft>
              <a:buClr>
                <a:srgbClr val="535353"/>
              </a:buClr>
              <a:buSzPts val="2400"/>
              <a:buNone/>
            </a:pPr>
            <a:r>
              <a:rPr lang="de-DE"/>
              <a:t>Estimating costs, time and the amount of technology that fits better with your purpose, together with strong motivation, it’s certainly one of the first step you should take for a successful project.</a:t>
            </a:r>
            <a:endParaRPr/>
          </a:p>
        </p:txBody>
      </p:sp>
      <p:sp>
        <p:nvSpPr>
          <p:cNvPr id="272" name="Google Shape;272;p50"/>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273" name="Google Shape;273;p50"/>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74" name="Google Shape;274;p50"/>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16"/>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588" name="Google Shape;588;p16"/>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589" name="Google Shape;589;p16"/>
          <p:cNvSpPr txBox="1"/>
          <p:nvPr>
            <p:ph idx="2" type="body"/>
          </p:nvPr>
        </p:nvSpPr>
        <p:spPr>
          <a:xfrm>
            <a:off x="735999" y="1157825"/>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Introduction</a:t>
            </a:r>
            <a:endParaRPr/>
          </a:p>
          <a:p>
            <a:pPr indent="0" lvl="0" marL="0" rtl="0" algn="l">
              <a:lnSpc>
                <a:spcPct val="90000"/>
              </a:lnSpc>
              <a:spcBef>
                <a:spcPts val="1000"/>
              </a:spcBef>
              <a:spcAft>
                <a:spcPts val="0"/>
              </a:spcAft>
              <a:buClr>
                <a:srgbClr val="535353"/>
              </a:buClr>
              <a:buSzPts val="2800"/>
              <a:buNone/>
            </a:pPr>
            <a:r>
              <a:t/>
            </a:r>
            <a:endParaRPr sz="2800"/>
          </a:p>
        </p:txBody>
      </p:sp>
      <p:sp>
        <p:nvSpPr>
          <p:cNvPr id="590" name="Google Shape;590;p16"/>
          <p:cNvSpPr txBox="1"/>
          <p:nvPr>
            <p:ph idx="3" type="body"/>
          </p:nvPr>
        </p:nvSpPr>
        <p:spPr>
          <a:xfrm>
            <a:off x="735999" y="1908141"/>
            <a:ext cx="4247400" cy="38451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35353"/>
              </a:buClr>
              <a:buSzPts val="1900"/>
              <a:buNone/>
            </a:pPr>
            <a:r>
              <a:rPr lang="de-DE" sz="2000"/>
              <a:t>Lin and Larry Pardey led the very same lifestyle from the 1970s onwards, sailing around the world while earning a living in different ports through writing.</a:t>
            </a:r>
            <a:endParaRPr sz="2500"/>
          </a:p>
          <a:p>
            <a:pPr indent="0" lvl="0" marL="0" rtl="0" algn="just">
              <a:lnSpc>
                <a:spcPct val="100000"/>
              </a:lnSpc>
              <a:spcBef>
                <a:spcPts val="0"/>
              </a:spcBef>
              <a:spcAft>
                <a:spcPts val="0"/>
              </a:spcAft>
              <a:buClr>
                <a:srgbClr val="535353"/>
              </a:buClr>
              <a:buSzPts val="1900"/>
              <a:buNone/>
            </a:pPr>
            <a:r>
              <a:t/>
            </a:r>
            <a:endParaRPr sz="2000"/>
          </a:p>
          <a:p>
            <a:pPr indent="0" lvl="0" marL="0" rtl="0" algn="just">
              <a:lnSpc>
                <a:spcPct val="100000"/>
              </a:lnSpc>
              <a:spcBef>
                <a:spcPts val="0"/>
              </a:spcBef>
              <a:spcAft>
                <a:spcPts val="0"/>
              </a:spcAft>
              <a:buClr>
                <a:srgbClr val="535353"/>
              </a:buClr>
              <a:buSzPts val="1900"/>
              <a:buNone/>
            </a:pPr>
            <a:r>
              <a:rPr lang="de-DE" sz="2000"/>
              <a:t>They didn’t have it easy back then – they had to find work in each country, fill in the paperwork, wait months at a time to cash in their cheques and post off hundreds of pages  of their precious work in foreign post offices.</a:t>
            </a:r>
            <a:endParaRPr sz="2500"/>
          </a:p>
          <a:p>
            <a:pPr indent="0" lvl="0" marL="0" rtl="0" algn="just">
              <a:lnSpc>
                <a:spcPct val="100000"/>
              </a:lnSpc>
              <a:spcBef>
                <a:spcPts val="0"/>
              </a:spcBef>
              <a:spcAft>
                <a:spcPts val="0"/>
              </a:spcAft>
              <a:buClr>
                <a:srgbClr val="535353"/>
              </a:buClr>
              <a:buSzPts val="1900"/>
              <a:buNone/>
            </a:pPr>
            <a:r>
              <a:t/>
            </a:r>
            <a:endParaRPr sz="1900"/>
          </a:p>
        </p:txBody>
      </p:sp>
      <p:sp>
        <p:nvSpPr>
          <p:cNvPr id="591" name="Google Shape;591;p16"/>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592" name="Google Shape;592;p16"/>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593" name="Google Shape;593;p16"/>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A wood bridge on the lake" id="594" name="Google Shape;594;p16"/>
          <p:cNvPicPr preferRelativeResize="0"/>
          <p:nvPr/>
        </p:nvPicPr>
        <p:blipFill rotWithShape="1">
          <a:blip r:embed="rId5">
            <a:alphaModFix/>
          </a:blip>
          <a:srcRect b="0" l="0" r="0" t="0"/>
          <a:stretch/>
        </p:blipFill>
        <p:spPr>
          <a:xfrm>
            <a:off x="5233839" y="2547077"/>
            <a:ext cx="3470659" cy="23172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17"/>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600" name="Google Shape;600;p17"/>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601" name="Google Shape;601;p17"/>
          <p:cNvSpPr txBox="1"/>
          <p:nvPr>
            <p:ph idx="2" type="body"/>
          </p:nvPr>
        </p:nvSpPr>
        <p:spPr>
          <a:xfrm>
            <a:off x="735999" y="1243550"/>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The possibility of going cruising and earning money while sailing</a:t>
            </a:r>
            <a:endParaRPr/>
          </a:p>
          <a:p>
            <a:pPr indent="0" lvl="0" marL="0" rtl="0" algn="l">
              <a:lnSpc>
                <a:spcPct val="90000"/>
              </a:lnSpc>
              <a:spcBef>
                <a:spcPts val="1000"/>
              </a:spcBef>
              <a:spcAft>
                <a:spcPts val="0"/>
              </a:spcAft>
              <a:buClr>
                <a:srgbClr val="535353"/>
              </a:buClr>
              <a:buSzPts val="2800"/>
              <a:buNone/>
            </a:pPr>
            <a:r>
              <a:t/>
            </a:r>
            <a:endParaRPr sz="2800"/>
          </a:p>
          <a:p>
            <a:pPr indent="0" lvl="0" marL="0" rtl="0" algn="l">
              <a:lnSpc>
                <a:spcPct val="90000"/>
              </a:lnSpc>
              <a:spcBef>
                <a:spcPts val="1000"/>
              </a:spcBef>
              <a:spcAft>
                <a:spcPts val="0"/>
              </a:spcAft>
              <a:buClr>
                <a:srgbClr val="535353"/>
              </a:buClr>
              <a:buSzPts val="2800"/>
              <a:buNone/>
            </a:pPr>
            <a:r>
              <a:t/>
            </a:r>
            <a:endParaRPr sz="2800"/>
          </a:p>
        </p:txBody>
      </p:sp>
      <p:sp>
        <p:nvSpPr>
          <p:cNvPr id="602" name="Google Shape;602;p17"/>
          <p:cNvSpPr txBox="1"/>
          <p:nvPr>
            <p:ph idx="3" type="body"/>
          </p:nvPr>
        </p:nvSpPr>
        <p:spPr>
          <a:xfrm>
            <a:off x="4796400" y="2139113"/>
            <a:ext cx="3776100" cy="34689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35353"/>
              </a:buClr>
              <a:buSzPts val="1900"/>
              <a:buNone/>
            </a:pPr>
            <a:r>
              <a:rPr lang="de-DE" sz="2000"/>
              <a:t>This remarkable couple is just one example of the </a:t>
            </a:r>
            <a:r>
              <a:rPr b="1" lang="de-DE" sz="2000"/>
              <a:t>working cruising community</a:t>
            </a:r>
            <a:r>
              <a:rPr lang="de-DE" sz="2000"/>
              <a:t>.</a:t>
            </a:r>
            <a:endParaRPr sz="2500"/>
          </a:p>
          <a:p>
            <a:pPr indent="0" lvl="0" marL="0" rtl="0" algn="just">
              <a:lnSpc>
                <a:spcPct val="100000"/>
              </a:lnSpc>
              <a:spcBef>
                <a:spcPts val="0"/>
              </a:spcBef>
              <a:spcAft>
                <a:spcPts val="0"/>
              </a:spcAft>
              <a:buClr>
                <a:srgbClr val="535353"/>
              </a:buClr>
              <a:buSzPts val="1900"/>
              <a:buNone/>
            </a:pPr>
            <a:r>
              <a:t/>
            </a:r>
            <a:endParaRPr sz="2000"/>
          </a:p>
          <a:p>
            <a:pPr indent="0" lvl="0" marL="0" rtl="0" algn="just">
              <a:lnSpc>
                <a:spcPct val="100000"/>
              </a:lnSpc>
              <a:spcBef>
                <a:spcPts val="0"/>
              </a:spcBef>
              <a:spcAft>
                <a:spcPts val="0"/>
              </a:spcAft>
              <a:buClr>
                <a:srgbClr val="535353"/>
              </a:buClr>
              <a:buSzPts val="1900"/>
              <a:buNone/>
            </a:pPr>
            <a:r>
              <a:rPr lang="de-DE" sz="2000"/>
              <a:t>All over the world, there are average people leading normal lives on the water while making a livelihood – from delivery captains and social media managers, to handymen and accountants.</a:t>
            </a:r>
            <a:endParaRPr sz="1900"/>
          </a:p>
        </p:txBody>
      </p:sp>
      <p:sp>
        <p:nvSpPr>
          <p:cNvPr id="603" name="Google Shape;603;p17"/>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604" name="Google Shape;604;p17"/>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05" name="Google Shape;605;p17"/>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Rope tied side of a sailing boat" id="606" name="Google Shape;606;p17"/>
          <p:cNvPicPr preferRelativeResize="0"/>
          <p:nvPr/>
        </p:nvPicPr>
        <p:blipFill rotWithShape="1">
          <a:blip r:embed="rId5">
            <a:alphaModFix/>
          </a:blip>
          <a:srcRect b="0" l="0" r="9915" t="0"/>
          <a:stretch/>
        </p:blipFill>
        <p:spPr>
          <a:xfrm flipH="1">
            <a:off x="1046095" y="2644913"/>
            <a:ext cx="3301401" cy="24425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18"/>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612" name="Google Shape;612;p18"/>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613" name="Google Shape;613;p18"/>
          <p:cNvSpPr txBox="1"/>
          <p:nvPr>
            <p:ph idx="2" type="body"/>
          </p:nvPr>
        </p:nvSpPr>
        <p:spPr>
          <a:xfrm>
            <a:off x="735999" y="1093472"/>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The possibility of going cruising and earning money while sailing.</a:t>
            </a:r>
            <a:endParaRPr sz="2800">
              <a:solidFill>
                <a:srgbClr val="FF0000"/>
              </a:solidFill>
            </a:endParaRPr>
          </a:p>
          <a:p>
            <a:pPr indent="0" lvl="0" marL="0" rtl="0" algn="l">
              <a:lnSpc>
                <a:spcPct val="90000"/>
              </a:lnSpc>
              <a:spcBef>
                <a:spcPts val="1000"/>
              </a:spcBef>
              <a:spcAft>
                <a:spcPts val="0"/>
              </a:spcAft>
              <a:buClr>
                <a:srgbClr val="535353"/>
              </a:buClr>
              <a:buSzPts val="2800"/>
              <a:buNone/>
            </a:pPr>
            <a:r>
              <a:t/>
            </a:r>
            <a:endParaRPr sz="2800"/>
          </a:p>
          <a:p>
            <a:pPr indent="0" lvl="0" marL="0" rtl="0" algn="l">
              <a:lnSpc>
                <a:spcPct val="90000"/>
              </a:lnSpc>
              <a:spcBef>
                <a:spcPts val="1000"/>
              </a:spcBef>
              <a:spcAft>
                <a:spcPts val="0"/>
              </a:spcAft>
              <a:buClr>
                <a:srgbClr val="535353"/>
              </a:buClr>
              <a:buSzPts val="2800"/>
              <a:buNone/>
            </a:pPr>
            <a:r>
              <a:t/>
            </a:r>
            <a:endParaRPr sz="2800"/>
          </a:p>
        </p:txBody>
      </p:sp>
      <p:sp>
        <p:nvSpPr>
          <p:cNvPr id="614" name="Google Shape;614;p18"/>
          <p:cNvSpPr txBox="1"/>
          <p:nvPr>
            <p:ph idx="3" type="body"/>
          </p:nvPr>
        </p:nvSpPr>
        <p:spPr>
          <a:xfrm>
            <a:off x="736000" y="2068600"/>
            <a:ext cx="4407600" cy="38451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35353"/>
              </a:buClr>
              <a:buSzPts val="1900"/>
              <a:buNone/>
            </a:pPr>
            <a:r>
              <a:rPr lang="de-DE" sz="1900"/>
              <a:t>There are people that found work in new countries for a few months of the year ashore as builders, acupuncturists and dentists or were working from their boats as writers, beauticians and web developers.</a:t>
            </a:r>
            <a:endParaRPr/>
          </a:p>
          <a:p>
            <a:pPr indent="0" lvl="0" marL="0" rtl="0" algn="just">
              <a:lnSpc>
                <a:spcPct val="100000"/>
              </a:lnSpc>
              <a:spcBef>
                <a:spcPts val="0"/>
              </a:spcBef>
              <a:spcAft>
                <a:spcPts val="0"/>
              </a:spcAft>
              <a:buClr>
                <a:srgbClr val="535353"/>
              </a:buClr>
              <a:buSzPts val="1900"/>
              <a:buNone/>
            </a:pPr>
            <a:r>
              <a:t/>
            </a:r>
            <a:endParaRPr sz="1900"/>
          </a:p>
          <a:p>
            <a:pPr indent="0" lvl="0" marL="0" rtl="0" algn="just">
              <a:lnSpc>
                <a:spcPct val="100000"/>
              </a:lnSpc>
              <a:spcBef>
                <a:spcPts val="0"/>
              </a:spcBef>
              <a:spcAft>
                <a:spcPts val="0"/>
              </a:spcAft>
              <a:buClr>
                <a:srgbClr val="535353"/>
              </a:buClr>
              <a:buSzPts val="1900"/>
              <a:buNone/>
            </a:pPr>
            <a:r>
              <a:rPr lang="de-DE" sz="1900"/>
              <a:t>Some lived frugally on passive income, such as renting their homes.</a:t>
            </a:r>
            <a:endParaRPr/>
          </a:p>
          <a:p>
            <a:pPr indent="0" lvl="0" marL="0" rtl="0" algn="just">
              <a:lnSpc>
                <a:spcPct val="100000"/>
              </a:lnSpc>
              <a:spcBef>
                <a:spcPts val="0"/>
              </a:spcBef>
              <a:spcAft>
                <a:spcPts val="0"/>
              </a:spcAft>
              <a:buClr>
                <a:srgbClr val="535353"/>
              </a:buClr>
              <a:buSzPts val="1900"/>
              <a:buNone/>
            </a:pPr>
            <a:r>
              <a:t/>
            </a:r>
            <a:endParaRPr sz="1900"/>
          </a:p>
          <a:p>
            <a:pPr indent="0" lvl="0" marL="0" rtl="0" algn="just">
              <a:lnSpc>
                <a:spcPct val="100000"/>
              </a:lnSpc>
              <a:spcBef>
                <a:spcPts val="0"/>
              </a:spcBef>
              <a:spcAft>
                <a:spcPts val="0"/>
              </a:spcAft>
              <a:buClr>
                <a:srgbClr val="535353"/>
              </a:buClr>
              <a:buSzPts val="1900"/>
              <a:buNone/>
            </a:pPr>
            <a:r>
              <a:rPr lang="de-DE" sz="1900"/>
              <a:t>Today's technological advances make this lifestyle even more achievable.</a:t>
            </a:r>
            <a:endParaRPr/>
          </a:p>
          <a:p>
            <a:pPr indent="0" lvl="0" marL="0" rtl="0" algn="just">
              <a:lnSpc>
                <a:spcPct val="100000"/>
              </a:lnSpc>
              <a:spcBef>
                <a:spcPts val="0"/>
              </a:spcBef>
              <a:spcAft>
                <a:spcPts val="0"/>
              </a:spcAft>
              <a:buClr>
                <a:srgbClr val="535353"/>
              </a:buClr>
              <a:buSzPts val="1900"/>
              <a:buNone/>
            </a:pPr>
            <a:r>
              <a:t/>
            </a:r>
            <a:endParaRPr sz="1900"/>
          </a:p>
          <a:p>
            <a:pPr indent="0" lvl="0" marL="0" rtl="0" algn="just">
              <a:lnSpc>
                <a:spcPct val="100000"/>
              </a:lnSpc>
              <a:spcBef>
                <a:spcPts val="0"/>
              </a:spcBef>
              <a:spcAft>
                <a:spcPts val="0"/>
              </a:spcAft>
              <a:buClr>
                <a:srgbClr val="535353"/>
              </a:buClr>
              <a:buSzPts val="1900"/>
              <a:buNone/>
            </a:pPr>
            <a:r>
              <a:t/>
            </a:r>
            <a:endParaRPr sz="1900"/>
          </a:p>
        </p:txBody>
      </p:sp>
      <p:sp>
        <p:nvSpPr>
          <p:cNvPr id="615" name="Google Shape;615;p18"/>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616" name="Google Shape;616;p18"/>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17" name="Google Shape;617;p18"/>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Boat sailing at sea" id="618" name="Google Shape;618;p18"/>
          <p:cNvPicPr preferRelativeResize="0"/>
          <p:nvPr/>
        </p:nvPicPr>
        <p:blipFill rotWithShape="1">
          <a:blip r:embed="rId5">
            <a:alphaModFix/>
          </a:blip>
          <a:srcRect b="0" l="18859" r="13532" t="0"/>
          <a:stretch/>
        </p:blipFill>
        <p:spPr>
          <a:xfrm>
            <a:off x="5498926" y="2213919"/>
            <a:ext cx="3073574" cy="303012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19"/>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624" name="Google Shape;624;p19"/>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625" name="Google Shape;625;p19"/>
          <p:cNvSpPr txBox="1"/>
          <p:nvPr>
            <p:ph idx="2" type="body"/>
          </p:nvPr>
        </p:nvSpPr>
        <p:spPr>
          <a:xfrm>
            <a:off x="735998" y="1165941"/>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The possibility of going cruising and earning money while sailing</a:t>
            </a:r>
            <a:endParaRPr sz="2800"/>
          </a:p>
          <a:p>
            <a:pPr indent="0" lvl="0" marL="0" rtl="0" algn="l">
              <a:lnSpc>
                <a:spcPct val="90000"/>
              </a:lnSpc>
              <a:spcBef>
                <a:spcPts val="1000"/>
              </a:spcBef>
              <a:spcAft>
                <a:spcPts val="0"/>
              </a:spcAft>
              <a:buClr>
                <a:srgbClr val="535353"/>
              </a:buClr>
              <a:buSzPts val="2800"/>
              <a:buNone/>
            </a:pPr>
            <a:r>
              <a:t/>
            </a:r>
            <a:endParaRPr sz="2800"/>
          </a:p>
        </p:txBody>
      </p:sp>
      <p:sp>
        <p:nvSpPr>
          <p:cNvPr id="626" name="Google Shape;626;p19"/>
          <p:cNvSpPr txBox="1"/>
          <p:nvPr>
            <p:ph idx="3" type="body"/>
          </p:nvPr>
        </p:nvSpPr>
        <p:spPr>
          <a:xfrm>
            <a:off x="735999" y="2285118"/>
            <a:ext cx="7836501" cy="737679"/>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35353"/>
              </a:buClr>
              <a:buSzPts val="1900"/>
              <a:buNone/>
            </a:pPr>
            <a:r>
              <a:rPr lang="de-DE" sz="1900"/>
              <a:t>This means that it is possible to </a:t>
            </a:r>
            <a:r>
              <a:rPr b="1" lang="de-DE" sz="1900"/>
              <a:t>work on the go</a:t>
            </a:r>
            <a:r>
              <a:rPr lang="de-DE" sz="1900"/>
              <a:t>, even while sailing, rather than having to stop at a specific port when money is scarce.</a:t>
            </a:r>
            <a:endParaRPr/>
          </a:p>
          <a:p>
            <a:pPr indent="0" lvl="0" marL="0" rtl="0" algn="just">
              <a:lnSpc>
                <a:spcPct val="100000"/>
              </a:lnSpc>
              <a:spcBef>
                <a:spcPts val="0"/>
              </a:spcBef>
              <a:spcAft>
                <a:spcPts val="0"/>
              </a:spcAft>
              <a:buClr>
                <a:srgbClr val="535353"/>
              </a:buClr>
              <a:buSzPts val="1900"/>
              <a:buNone/>
            </a:pPr>
            <a:r>
              <a:t/>
            </a:r>
            <a:endParaRPr sz="1900"/>
          </a:p>
          <a:p>
            <a:pPr indent="0" lvl="0" marL="0" rtl="0" algn="just">
              <a:lnSpc>
                <a:spcPct val="100000"/>
              </a:lnSpc>
              <a:spcBef>
                <a:spcPts val="0"/>
              </a:spcBef>
              <a:spcAft>
                <a:spcPts val="0"/>
              </a:spcAft>
              <a:buClr>
                <a:srgbClr val="535353"/>
              </a:buClr>
              <a:buSzPts val="1900"/>
              <a:buNone/>
            </a:pPr>
            <a:r>
              <a:t/>
            </a:r>
            <a:endParaRPr sz="1900"/>
          </a:p>
        </p:txBody>
      </p:sp>
      <p:sp>
        <p:nvSpPr>
          <p:cNvPr id="627" name="Google Shape;627;p19"/>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628" name="Google Shape;628;p19"/>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29" name="Google Shape;629;p19"/>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id="630" name="Google Shape;630;p19"/>
          <p:cNvPicPr preferRelativeResize="0"/>
          <p:nvPr/>
        </p:nvPicPr>
        <p:blipFill rotWithShape="1">
          <a:blip r:embed="rId5">
            <a:alphaModFix/>
          </a:blip>
          <a:srcRect b="0" l="0" r="0" t="0"/>
          <a:stretch/>
        </p:blipFill>
        <p:spPr>
          <a:xfrm>
            <a:off x="5296031" y="3162098"/>
            <a:ext cx="3254226" cy="2068364"/>
          </a:xfrm>
          <a:prstGeom prst="rect">
            <a:avLst/>
          </a:prstGeom>
          <a:noFill/>
          <a:ln>
            <a:noFill/>
          </a:ln>
        </p:spPr>
      </p:pic>
      <p:sp>
        <p:nvSpPr>
          <p:cNvPr id="631" name="Google Shape;631;p19"/>
          <p:cNvSpPr txBox="1"/>
          <p:nvPr/>
        </p:nvSpPr>
        <p:spPr>
          <a:xfrm>
            <a:off x="735999" y="3073801"/>
            <a:ext cx="4464035" cy="3041909"/>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535353"/>
              </a:buClr>
              <a:buSzPts val="1900"/>
              <a:buFont typeface="Arial"/>
              <a:buNone/>
            </a:pPr>
            <a:r>
              <a:rPr b="0" i="0" lang="de-DE" sz="1800" u="none" cap="none" strike="noStrike">
                <a:solidFill>
                  <a:srgbClr val="535353"/>
                </a:solidFill>
                <a:latin typeface="Calibri"/>
                <a:ea typeface="Calibri"/>
                <a:cs typeface="Calibri"/>
                <a:sym typeface="Calibri"/>
              </a:rPr>
              <a:t>It's a huge plus and makes life on board a lot easier.</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2"/>
              </a:spcBef>
              <a:spcAft>
                <a:spcPts val="0"/>
              </a:spcAft>
              <a:buClr>
                <a:srgbClr val="535353"/>
              </a:buClr>
              <a:buSzPts val="1900"/>
              <a:buFont typeface="Arial"/>
              <a:buNone/>
            </a:pPr>
            <a:r>
              <a:t/>
            </a:r>
            <a:endParaRPr b="0" i="0" sz="1800" u="none" cap="none" strike="noStrike">
              <a:solidFill>
                <a:srgbClr val="535353"/>
              </a:solidFill>
              <a:latin typeface="Calibri"/>
              <a:ea typeface="Calibri"/>
              <a:cs typeface="Calibri"/>
              <a:sym typeface="Calibri"/>
            </a:endParaRPr>
          </a:p>
          <a:p>
            <a:pPr indent="0" lvl="0" marL="0" marR="0" rtl="0" algn="just">
              <a:lnSpc>
                <a:spcPct val="100000"/>
              </a:lnSpc>
              <a:spcBef>
                <a:spcPts val="2"/>
              </a:spcBef>
              <a:spcAft>
                <a:spcPts val="0"/>
              </a:spcAft>
              <a:buClr>
                <a:srgbClr val="535353"/>
              </a:buClr>
              <a:buSzPts val="1900"/>
              <a:buFont typeface="Arial"/>
              <a:buNone/>
            </a:pPr>
            <a:r>
              <a:rPr b="0" i="0" lang="de-DE" sz="1800" u="none" cap="none" strike="noStrike">
                <a:solidFill>
                  <a:srgbClr val="535353"/>
                </a:solidFill>
                <a:latin typeface="Calibri"/>
                <a:ea typeface="Calibri"/>
                <a:cs typeface="Calibri"/>
                <a:sym typeface="Calibri"/>
              </a:rPr>
              <a:t>With house prices steadily rising, remote jobs becoming easier to obtain, the growing phenomenon of minimalism, and the huge popularity of YouTube browsing channels, we believe more and more young people and families will soon switch to water.</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1"/>
              </a:spcBef>
              <a:spcAft>
                <a:spcPts val="0"/>
              </a:spcAft>
              <a:buClr>
                <a:srgbClr val="535353"/>
              </a:buClr>
              <a:buSzPts val="1900"/>
              <a:buFont typeface="Arial"/>
              <a:buNone/>
            </a:pPr>
            <a:r>
              <a:t/>
            </a:r>
            <a:endParaRPr b="0" i="0" sz="1900" u="none" cap="none" strike="noStrike">
              <a:solidFill>
                <a:srgbClr val="535353"/>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20"/>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637" name="Google Shape;637;p20"/>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638" name="Google Shape;638;p20"/>
          <p:cNvSpPr txBox="1"/>
          <p:nvPr>
            <p:ph idx="2" type="body"/>
          </p:nvPr>
        </p:nvSpPr>
        <p:spPr>
          <a:xfrm>
            <a:off x="713756" y="1186182"/>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The possibility of going cruising and earning money while sailing</a:t>
            </a:r>
            <a:endParaRPr sz="2800"/>
          </a:p>
          <a:p>
            <a:pPr indent="0" lvl="0" marL="0" rtl="0" algn="l">
              <a:lnSpc>
                <a:spcPct val="90000"/>
              </a:lnSpc>
              <a:spcBef>
                <a:spcPts val="1000"/>
              </a:spcBef>
              <a:spcAft>
                <a:spcPts val="0"/>
              </a:spcAft>
              <a:buClr>
                <a:srgbClr val="535353"/>
              </a:buClr>
              <a:buSzPts val="2800"/>
              <a:buNone/>
            </a:pPr>
            <a:r>
              <a:t/>
            </a:r>
            <a:endParaRPr sz="2800"/>
          </a:p>
        </p:txBody>
      </p:sp>
      <p:sp>
        <p:nvSpPr>
          <p:cNvPr id="639" name="Google Shape;639;p20"/>
          <p:cNvSpPr txBox="1"/>
          <p:nvPr>
            <p:ph idx="3" type="body"/>
          </p:nvPr>
        </p:nvSpPr>
        <p:spPr>
          <a:xfrm>
            <a:off x="4571699" y="2383278"/>
            <a:ext cx="4236834" cy="3845106"/>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35353"/>
              </a:buClr>
              <a:buSzPts val="1900"/>
              <a:buNone/>
            </a:pPr>
            <a:r>
              <a:rPr b="1" lang="de-DE" sz="1900"/>
              <a:t>Setting up our freelance jobs </a:t>
            </a:r>
            <a:endParaRPr/>
          </a:p>
          <a:p>
            <a:pPr indent="0" lvl="0" marL="0" rtl="0" algn="just">
              <a:lnSpc>
                <a:spcPct val="100000"/>
              </a:lnSpc>
              <a:spcBef>
                <a:spcPts val="0"/>
              </a:spcBef>
              <a:spcAft>
                <a:spcPts val="0"/>
              </a:spcAft>
              <a:buClr>
                <a:srgbClr val="535353"/>
              </a:buClr>
              <a:buSzPts val="1900"/>
              <a:buNone/>
            </a:pPr>
            <a:r>
              <a:rPr lang="de-DE" sz="1900"/>
              <a:t>Although you can save enough money to support yourself for a year and set aside an emergency fund, you will need an income to go on your cruise.</a:t>
            </a:r>
            <a:endParaRPr/>
          </a:p>
          <a:p>
            <a:pPr indent="0" lvl="0" marL="0" rtl="0" algn="just">
              <a:lnSpc>
                <a:spcPct val="100000"/>
              </a:lnSpc>
              <a:spcBef>
                <a:spcPts val="0"/>
              </a:spcBef>
              <a:spcAft>
                <a:spcPts val="0"/>
              </a:spcAft>
              <a:buClr>
                <a:srgbClr val="535353"/>
              </a:buClr>
              <a:buSzPts val="1900"/>
              <a:buNone/>
            </a:pPr>
            <a:r>
              <a:t/>
            </a:r>
            <a:endParaRPr sz="1900"/>
          </a:p>
          <a:p>
            <a:pPr indent="0" lvl="0" marL="0" rtl="0" algn="just">
              <a:lnSpc>
                <a:spcPct val="100000"/>
              </a:lnSpc>
              <a:spcBef>
                <a:spcPts val="0"/>
              </a:spcBef>
              <a:spcAft>
                <a:spcPts val="0"/>
              </a:spcAft>
              <a:buClr>
                <a:srgbClr val="535353"/>
              </a:buClr>
              <a:buSzPts val="1900"/>
              <a:buNone/>
            </a:pPr>
            <a:r>
              <a:rPr lang="de-DE" sz="1900"/>
              <a:t>Five months before your departure date, you need to start looking for potential customers.</a:t>
            </a:r>
            <a:endParaRPr/>
          </a:p>
          <a:p>
            <a:pPr indent="0" lvl="0" marL="0" rtl="0" algn="just">
              <a:lnSpc>
                <a:spcPct val="100000"/>
              </a:lnSpc>
              <a:spcBef>
                <a:spcPts val="0"/>
              </a:spcBef>
              <a:spcAft>
                <a:spcPts val="0"/>
              </a:spcAft>
              <a:buClr>
                <a:srgbClr val="535353"/>
              </a:buClr>
              <a:buSzPts val="1900"/>
              <a:buNone/>
            </a:pPr>
            <a:r>
              <a:t/>
            </a:r>
            <a:endParaRPr sz="1900"/>
          </a:p>
        </p:txBody>
      </p:sp>
      <p:sp>
        <p:nvSpPr>
          <p:cNvPr id="640" name="Google Shape;640;p20"/>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641" name="Google Shape;641;p20"/>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42" name="Google Shape;642;p20"/>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Window view of the ocean" id="643" name="Google Shape;643;p20"/>
          <p:cNvPicPr preferRelativeResize="0"/>
          <p:nvPr/>
        </p:nvPicPr>
        <p:blipFill rotWithShape="1">
          <a:blip r:embed="rId5">
            <a:alphaModFix/>
          </a:blip>
          <a:srcRect b="0" l="0" r="0" t="0"/>
          <a:stretch/>
        </p:blipFill>
        <p:spPr>
          <a:xfrm>
            <a:off x="713756" y="2470960"/>
            <a:ext cx="3657599" cy="261267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1052ef2c346_0_125"/>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649" name="Google Shape;649;g1052ef2c346_0_125"/>
          <p:cNvSpPr txBox="1"/>
          <p:nvPr>
            <p:ph idx="1" type="body"/>
          </p:nvPr>
        </p:nvSpPr>
        <p:spPr>
          <a:xfrm>
            <a:off x="735999" y="560494"/>
            <a:ext cx="8022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a:t>
            </a:r>
            <a:r>
              <a:rPr lang="de-DE"/>
              <a:t>. The best ways to get money from your boat</a:t>
            </a:r>
            <a:endParaRPr/>
          </a:p>
        </p:txBody>
      </p:sp>
      <p:sp>
        <p:nvSpPr>
          <p:cNvPr id="650" name="Google Shape;650;g1052ef2c346_0_125"/>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651" name="Google Shape;651;g1052ef2c346_0_125"/>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52" name="Google Shape;652;g1052ef2c346_0_125"/>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653" name="Google Shape;653;g1052ef2c346_0_125"/>
          <p:cNvSpPr txBox="1"/>
          <p:nvPr>
            <p:ph idx="3" type="body"/>
          </p:nvPr>
        </p:nvSpPr>
        <p:spPr>
          <a:xfrm>
            <a:off x="4842100" y="2121725"/>
            <a:ext cx="3730500" cy="3330900"/>
          </a:xfrm>
          <a:prstGeom prst="rect">
            <a:avLst/>
          </a:prstGeom>
          <a:noFill/>
          <a:ln>
            <a:noFill/>
          </a:ln>
        </p:spPr>
        <p:txBody>
          <a:bodyPr anchorCtr="0" anchor="t" bIns="45700" lIns="91425" spcFirstLastPara="1" rIns="91425" wrap="square" tIns="45700">
            <a:normAutofit lnSpcReduction="20000"/>
          </a:bodyPr>
          <a:lstStyle/>
          <a:p>
            <a:pPr indent="-381000" lvl="0" marL="457200" rtl="0" algn="l">
              <a:lnSpc>
                <a:spcPct val="100000"/>
              </a:lnSpc>
              <a:spcBef>
                <a:spcPts val="0"/>
              </a:spcBef>
              <a:spcAft>
                <a:spcPts val="0"/>
              </a:spcAft>
              <a:buSzPts val="2400"/>
              <a:buChar char="•"/>
            </a:pPr>
            <a:r>
              <a:rPr i="1" lang="de-DE"/>
              <a:t>Short period rental as apartment</a:t>
            </a:r>
            <a:endParaRPr i="1"/>
          </a:p>
          <a:p>
            <a:pPr indent="0" lvl="0" marL="457200" rtl="0" algn="l">
              <a:lnSpc>
                <a:spcPct val="100000"/>
              </a:lnSpc>
              <a:spcBef>
                <a:spcPts val="0"/>
              </a:spcBef>
              <a:spcAft>
                <a:spcPts val="0"/>
              </a:spcAft>
              <a:buNone/>
            </a:pPr>
            <a:r>
              <a:rPr i="1" lang="de-DE"/>
              <a:t> </a:t>
            </a:r>
            <a:endParaRPr i="1"/>
          </a:p>
          <a:p>
            <a:pPr indent="-381000" lvl="0" marL="457200" rtl="0" algn="l">
              <a:lnSpc>
                <a:spcPct val="100000"/>
              </a:lnSpc>
              <a:spcBef>
                <a:spcPts val="0"/>
              </a:spcBef>
              <a:spcAft>
                <a:spcPts val="0"/>
              </a:spcAft>
              <a:buSzPts val="2400"/>
              <a:buChar char="•"/>
            </a:pPr>
            <a:r>
              <a:rPr i="1" lang="de-DE"/>
              <a:t> Operating Sightseeing tours</a:t>
            </a:r>
            <a:endParaRPr i="1"/>
          </a:p>
          <a:p>
            <a:pPr indent="0" lvl="0" marL="457200" rtl="0" algn="l">
              <a:lnSpc>
                <a:spcPct val="100000"/>
              </a:lnSpc>
              <a:spcBef>
                <a:spcPts val="0"/>
              </a:spcBef>
              <a:spcAft>
                <a:spcPts val="0"/>
              </a:spcAft>
              <a:buNone/>
            </a:pPr>
            <a:r>
              <a:t/>
            </a:r>
            <a:endParaRPr i="1"/>
          </a:p>
          <a:p>
            <a:pPr indent="-381000" lvl="0" marL="457200" rtl="0" algn="l">
              <a:lnSpc>
                <a:spcPct val="100000"/>
              </a:lnSpc>
              <a:spcBef>
                <a:spcPts val="0"/>
              </a:spcBef>
              <a:spcAft>
                <a:spcPts val="0"/>
              </a:spcAft>
              <a:buSzPts val="2400"/>
              <a:buChar char="•"/>
            </a:pPr>
            <a:r>
              <a:rPr i="1" lang="de-DE"/>
              <a:t>Dive and Sailing lesson</a:t>
            </a:r>
            <a:endParaRPr i="1"/>
          </a:p>
          <a:p>
            <a:pPr indent="0" lvl="0" marL="457200" rtl="0" algn="l">
              <a:lnSpc>
                <a:spcPct val="100000"/>
              </a:lnSpc>
              <a:spcBef>
                <a:spcPts val="0"/>
              </a:spcBef>
              <a:spcAft>
                <a:spcPts val="0"/>
              </a:spcAft>
              <a:buNone/>
            </a:pPr>
            <a:r>
              <a:t/>
            </a:r>
            <a:endParaRPr i="1"/>
          </a:p>
          <a:p>
            <a:pPr indent="-381000" lvl="0" marL="457200" rtl="0" algn="l">
              <a:lnSpc>
                <a:spcPct val="100000"/>
              </a:lnSpc>
              <a:spcBef>
                <a:spcPts val="0"/>
              </a:spcBef>
              <a:spcAft>
                <a:spcPts val="0"/>
              </a:spcAft>
              <a:buSzPts val="2400"/>
              <a:buChar char="•"/>
            </a:pPr>
            <a:r>
              <a:rPr i="1" lang="de-DE"/>
              <a:t>Peer-to-peer rental</a:t>
            </a:r>
            <a:endParaRPr i="1"/>
          </a:p>
          <a:p>
            <a:pPr indent="0" lvl="0" marL="457200" rtl="0" algn="l">
              <a:lnSpc>
                <a:spcPct val="100000"/>
              </a:lnSpc>
              <a:spcBef>
                <a:spcPts val="0"/>
              </a:spcBef>
              <a:spcAft>
                <a:spcPts val="0"/>
              </a:spcAft>
              <a:buNone/>
            </a:pPr>
            <a:r>
              <a:t/>
            </a:r>
            <a:endParaRPr i="1"/>
          </a:p>
          <a:p>
            <a:pPr indent="-381000" lvl="0" marL="457200" rtl="0" algn="l">
              <a:lnSpc>
                <a:spcPct val="100000"/>
              </a:lnSpc>
              <a:spcBef>
                <a:spcPts val="0"/>
              </a:spcBef>
              <a:spcAft>
                <a:spcPts val="0"/>
              </a:spcAft>
              <a:buSzPts val="2400"/>
              <a:buChar char="•"/>
            </a:pPr>
            <a:r>
              <a:rPr i="1" lang="de-DE"/>
              <a:t>Special events</a:t>
            </a:r>
            <a:endParaRPr i="1"/>
          </a:p>
        </p:txBody>
      </p:sp>
      <p:sp>
        <p:nvSpPr>
          <p:cNvPr id="654" name="Google Shape;654;g1052ef2c346_0_125"/>
          <p:cNvSpPr txBox="1"/>
          <p:nvPr>
            <p:ph idx="2" type="body"/>
          </p:nvPr>
        </p:nvSpPr>
        <p:spPr>
          <a:xfrm>
            <a:off x="736600" y="1353725"/>
            <a:ext cx="78360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Common ways</a:t>
            </a:r>
            <a:endParaRPr/>
          </a:p>
        </p:txBody>
      </p:sp>
      <p:pic>
        <p:nvPicPr>
          <p:cNvPr id="655" name="Google Shape;655;g1052ef2c346_0_125"/>
          <p:cNvPicPr preferRelativeResize="0"/>
          <p:nvPr/>
        </p:nvPicPr>
        <p:blipFill>
          <a:blip r:embed="rId5">
            <a:alphaModFix/>
          </a:blip>
          <a:stretch>
            <a:fillRect/>
          </a:stretch>
        </p:blipFill>
        <p:spPr>
          <a:xfrm>
            <a:off x="544531" y="2221449"/>
            <a:ext cx="4166119" cy="27789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21"/>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661" name="Google Shape;661;p21"/>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662" name="Google Shape;662;p21"/>
          <p:cNvSpPr txBox="1"/>
          <p:nvPr>
            <p:ph idx="2" type="body"/>
          </p:nvPr>
        </p:nvSpPr>
        <p:spPr>
          <a:xfrm>
            <a:off x="735999" y="1214550"/>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535353"/>
              </a:buClr>
              <a:buSzPts val="2800"/>
              <a:buNone/>
            </a:pPr>
            <a:r>
              <a:rPr lang="de-DE" sz="2800"/>
              <a:t>Useful principles to start a new business</a:t>
            </a:r>
            <a:endParaRPr sz="2800"/>
          </a:p>
        </p:txBody>
      </p:sp>
      <p:sp>
        <p:nvSpPr>
          <p:cNvPr id="663" name="Google Shape;663;p21"/>
          <p:cNvSpPr txBox="1"/>
          <p:nvPr>
            <p:ph idx="3" type="body"/>
          </p:nvPr>
        </p:nvSpPr>
        <p:spPr>
          <a:xfrm>
            <a:off x="675599" y="2270610"/>
            <a:ext cx="7808001" cy="3845100"/>
          </a:xfrm>
          <a:prstGeom prst="rect">
            <a:avLst/>
          </a:prstGeom>
          <a:noFill/>
          <a:ln>
            <a:noFill/>
          </a:ln>
        </p:spPr>
        <p:txBody>
          <a:bodyPr anchorCtr="0" anchor="t" bIns="45700" lIns="91425" spcFirstLastPara="1" rIns="91425" wrap="square" tIns="45700">
            <a:noAutofit/>
          </a:bodyPr>
          <a:lstStyle/>
          <a:p>
            <a:pPr indent="-342900" lvl="0" marL="342900" rtl="0" algn="just">
              <a:lnSpc>
                <a:spcPct val="100000"/>
              </a:lnSpc>
              <a:spcBef>
                <a:spcPts val="0"/>
              </a:spcBef>
              <a:spcAft>
                <a:spcPts val="0"/>
              </a:spcAft>
              <a:buSzPts val="1900"/>
              <a:buChar char="•"/>
            </a:pPr>
            <a:r>
              <a:rPr b="1" lang="de-DE"/>
              <a:t>Use Data to diagnose best opportunities for business</a:t>
            </a:r>
            <a:endParaRPr/>
          </a:p>
          <a:p>
            <a:pPr indent="0" lvl="0" marL="0" rtl="0" algn="just">
              <a:lnSpc>
                <a:spcPct val="100000"/>
              </a:lnSpc>
              <a:spcBef>
                <a:spcPts val="0"/>
              </a:spcBef>
              <a:spcAft>
                <a:spcPts val="0"/>
              </a:spcAft>
              <a:buSzPts val="1900"/>
              <a:buNone/>
            </a:pPr>
            <a:r>
              <a:t/>
            </a:r>
            <a:endParaRPr b="1"/>
          </a:p>
          <a:p>
            <a:pPr indent="-342900" lvl="0" marL="342900" rtl="0" algn="just">
              <a:lnSpc>
                <a:spcPct val="100000"/>
              </a:lnSpc>
              <a:spcBef>
                <a:spcPts val="0"/>
              </a:spcBef>
              <a:spcAft>
                <a:spcPts val="0"/>
              </a:spcAft>
              <a:buSzPts val="1900"/>
              <a:buChar char="•"/>
            </a:pPr>
            <a:r>
              <a:rPr b="1" lang="de-DE"/>
              <a:t>Calculate what the customers want</a:t>
            </a:r>
            <a:endParaRPr/>
          </a:p>
          <a:p>
            <a:pPr indent="-222250" lvl="0" marL="342900" rtl="0" algn="just">
              <a:lnSpc>
                <a:spcPct val="100000"/>
              </a:lnSpc>
              <a:spcBef>
                <a:spcPts val="0"/>
              </a:spcBef>
              <a:spcAft>
                <a:spcPts val="0"/>
              </a:spcAft>
              <a:buSzPts val="1900"/>
              <a:buNone/>
            </a:pPr>
            <a:r>
              <a:t/>
            </a:r>
            <a:endParaRPr b="1"/>
          </a:p>
          <a:p>
            <a:pPr indent="-342900" lvl="0" marL="342900" rtl="0" algn="just">
              <a:lnSpc>
                <a:spcPct val="100000"/>
              </a:lnSpc>
              <a:spcBef>
                <a:spcPts val="0"/>
              </a:spcBef>
              <a:spcAft>
                <a:spcPts val="0"/>
              </a:spcAft>
              <a:buSzPts val="1900"/>
              <a:buChar char="•"/>
            </a:pPr>
            <a:r>
              <a:rPr b="1" lang="de-DE"/>
              <a:t>Know your marketplace and evaluate competitors</a:t>
            </a:r>
            <a:endParaRPr/>
          </a:p>
          <a:p>
            <a:pPr indent="0" lvl="0" marL="0" rtl="0" algn="just">
              <a:lnSpc>
                <a:spcPct val="100000"/>
              </a:lnSpc>
              <a:spcBef>
                <a:spcPts val="0"/>
              </a:spcBef>
              <a:spcAft>
                <a:spcPts val="0"/>
              </a:spcAft>
              <a:buSzPts val="1900"/>
              <a:buNone/>
            </a:pPr>
            <a:r>
              <a:t/>
            </a:r>
            <a:endParaRPr b="1"/>
          </a:p>
          <a:p>
            <a:pPr indent="-342900" lvl="0" marL="342900" rtl="0" algn="just">
              <a:lnSpc>
                <a:spcPct val="100000"/>
              </a:lnSpc>
              <a:spcBef>
                <a:spcPts val="0"/>
              </a:spcBef>
              <a:spcAft>
                <a:spcPts val="0"/>
              </a:spcAft>
              <a:buSzPts val="1900"/>
              <a:buChar char="•"/>
            </a:pPr>
            <a:r>
              <a:rPr b="1" lang="de-DE"/>
              <a:t>Size projects  achievable with the resources at hand</a:t>
            </a:r>
            <a:endParaRPr/>
          </a:p>
          <a:p>
            <a:pPr indent="-222250" lvl="0" marL="342900" rtl="0" algn="just">
              <a:lnSpc>
                <a:spcPct val="100000"/>
              </a:lnSpc>
              <a:spcBef>
                <a:spcPts val="0"/>
              </a:spcBef>
              <a:spcAft>
                <a:spcPts val="0"/>
              </a:spcAft>
              <a:buSzPts val="1900"/>
              <a:buNone/>
            </a:pPr>
            <a:r>
              <a:t/>
            </a:r>
            <a:endParaRPr b="1"/>
          </a:p>
          <a:p>
            <a:pPr indent="-222250" lvl="0" marL="342900" rtl="0" algn="just">
              <a:lnSpc>
                <a:spcPct val="100000"/>
              </a:lnSpc>
              <a:spcBef>
                <a:spcPts val="0"/>
              </a:spcBef>
              <a:spcAft>
                <a:spcPts val="0"/>
              </a:spcAft>
              <a:buSzPts val="1900"/>
              <a:buNone/>
            </a:pPr>
            <a:r>
              <a:t/>
            </a:r>
            <a:endParaRPr sz="1900"/>
          </a:p>
        </p:txBody>
      </p:sp>
      <p:sp>
        <p:nvSpPr>
          <p:cNvPr id="664" name="Google Shape;664;p21"/>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665" name="Google Shape;665;p21"/>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66" name="Google Shape;666;p21"/>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667" name="Google Shape;667;p21"/>
          <p:cNvSpPr txBox="1"/>
          <p:nvPr/>
        </p:nvSpPr>
        <p:spPr>
          <a:xfrm>
            <a:off x="2286000" y="3281462"/>
            <a:ext cx="4572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de-DE"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62"/>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673" name="Google Shape;673;p62"/>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674" name="Google Shape;674;p62"/>
          <p:cNvSpPr txBox="1"/>
          <p:nvPr>
            <p:ph idx="2" type="body"/>
          </p:nvPr>
        </p:nvSpPr>
        <p:spPr>
          <a:xfrm>
            <a:off x="735999" y="1214550"/>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The possibility of going cruising and earning money while sailing</a:t>
            </a:r>
            <a:endParaRPr sz="2800"/>
          </a:p>
          <a:p>
            <a:pPr indent="0" lvl="0" marL="0" rtl="0" algn="l">
              <a:lnSpc>
                <a:spcPct val="90000"/>
              </a:lnSpc>
              <a:spcBef>
                <a:spcPts val="1000"/>
              </a:spcBef>
              <a:spcAft>
                <a:spcPts val="0"/>
              </a:spcAft>
              <a:buClr>
                <a:srgbClr val="535353"/>
              </a:buClr>
              <a:buSzPts val="2800"/>
              <a:buNone/>
            </a:pPr>
            <a:r>
              <a:t/>
            </a:r>
            <a:endParaRPr sz="2800"/>
          </a:p>
        </p:txBody>
      </p:sp>
      <p:sp>
        <p:nvSpPr>
          <p:cNvPr id="675" name="Google Shape;675;p62"/>
          <p:cNvSpPr txBox="1"/>
          <p:nvPr>
            <p:ph idx="3" type="body"/>
          </p:nvPr>
        </p:nvSpPr>
        <p:spPr>
          <a:xfrm>
            <a:off x="735999" y="2469922"/>
            <a:ext cx="3896100" cy="38451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35353"/>
              </a:buClr>
              <a:buSzPts val="1900"/>
              <a:buNone/>
            </a:pPr>
            <a:r>
              <a:rPr lang="de-DE" sz="1900"/>
              <a:t>Looking for a job in your field as a content marketer can make things easier - you can use your experience, personal connections, and LinkedIn.</a:t>
            </a:r>
            <a:endParaRPr/>
          </a:p>
          <a:p>
            <a:pPr indent="0" lvl="0" marL="0" rtl="0" algn="just">
              <a:lnSpc>
                <a:spcPct val="100000"/>
              </a:lnSpc>
              <a:spcBef>
                <a:spcPts val="0"/>
              </a:spcBef>
              <a:spcAft>
                <a:spcPts val="0"/>
              </a:spcAft>
              <a:buClr>
                <a:srgbClr val="535353"/>
              </a:buClr>
              <a:buSzPts val="1900"/>
              <a:buNone/>
            </a:pPr>
            <a:r>
              <a:t/>
            </a:r>
            <a:endParaRPr sz="1900"/>
          </a:p>
          <a:p>
            <a:pPr indent="0" lvl="0" marL="0" rtl="0" algn="just">
              <a:lnSpc>
                <a:spcPct val="100000"/>
              </a:lnSpc>
              <a:spcBef>
                <a:spcPts val="0"/>
              </a:spcBef>
              <a:spcAft>
                <a:spcPts val="0"/>
              </a:spcAft>
              <a:buClr>
                <a:srgbClr val="535353"/>
              </a:buClr>
              <a:buSzPts val="1900"/>
              <a:buNone/>
            </a:pPr>
            <a:r>
              <a:rPr lang="de-DE" sz="1900"/>
              <a:t>Three months later, you could start having regular customers and earning a modest second salary (enough to pay the necessary expenses).</a:t>
            </a:r>
            <a:endParaRPr/>
          </a:p>
          <a:p>
            <a:pPr indent="0" lvl="0" marL="0" rtl="0" algn="just">
              <a:lnSpc>
                <a:spcPct val="100000"/>
              </a:lnSpc>
              <a:spcBef>
                <a:spcPts val="0"/>
              </a:spcBef>
              <a:spcAft>
                <a:spcPts val="0"/>
              </a:spcAft>
              <a:buClr>
                <a:srgbClr val="535353"/>
              </a:buClr>
              <a:buSzPts val="1900"/>
              <a:buNone/>
            </a:pPr>
            <a:r>
              <a:t/>
            </a:r>
            <a:endParaRPr sz="1900"/>
          </a:p>
        </p:txBody>
      </p:sp>
      <p:sp>
        <p:nvSpPr>
          <p:cNvPr id="676" name="Google Shape;676;p62"/>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677" name="Google Shape;677;p62"/>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78" name="Google Shape;678;p62"/>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id="679" name="Google Shape;679;p62"/>
          <p:cNvPicPr preferRelativeResize="0"/>
          <p:nvPr/>
        </p:nvPicPr>
        <p:blipFill rotWithShape="1">
          <a:blip r:embed="rId5">
            <a:alphaModFix/>
          </a:blip>
          <a:srcRect b="7251" l="0" r="0" t="0"/>
          <a:stretch/>
        </p:blipFill>
        <p:spPr>
          <a:xfrm>
            <a:off x="4962150" y="2777725"/>
            <a:ext cx="3796150" cy="211252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22"/>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685" name="Google Shape;685;p22"/>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686" name="Google Shape;686;p22"/>
          <p:cNvSpPr txBox="1"/>
          <p:nvPr>
            <p:ph idx="2" type="body"/>
          </p:nvPr>
        </p:nvSpPr>
        <p:spPr>
          <a:xfrm>
            <a:off x="713756" y="1101969"/>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Short period rent as an apartment?</a:t>
            </a:r>
            <a:endParaRPr/>
          </a:p>
        </p:txBody>
      </p:sp>
      <p:sp>
        <p:nvSpPr>
          <p:cNvPr id="687" name="Google Shape;687;p22"/>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688" name="Google Shape;688;p22"/>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689" name="Google Shape;689;p22"/>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690" name="Google Shape;690;p22"/>
          <p:cNvSpPr txBox="1"/>
          <p:nvPr>
            <p:ph idx="3" type="body"/>
          </p:nvPr>
        </p:nvSpPr>
        <p:spPr>
          <a:xfrm>
            <a:off x="736599" y="2160801"/>
            <a:ext cx="4761524" cy="3283946"/>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100000"/>
              </a:lnSpc>
              <a:spcBef>
                <a:spcPts val="0"/>
              </a:spcBef>
              <a:spcAft>
                <a:spcPts val="0"/>
              </a:spcAft>
              <a:buClr>
                <a:srgbClr val="535353"/>
              </a:buClr>
              <a:buSzPct val="100000"/>
              <a:buFont typeface="Arial"/>
              <a:buChar char="•"/>
            </a:pPr>
            <a:r>
              <a:rPr lang="de-DE"/>
              <a:t>Especially during winter, when it is not easy to navigate, when the boat is simply moored on the dock, you may rent a room or the entire boat for short period as an apartment.</a:t>
            </a:r>
            <a:endParaRPr/>
          </a:p>
          <a:p>
            <a:pPr indent="-342900" lvl="0" marL="342900" rtl="0" algn="l">
              <a:lnSpc>
                <a:spcPct val="100000"/>
              </a:lnSpc>
              <a:spcBef>
                <a:spcPts val="0"/>
              </a:spcBef>
              <a:spcAft>
                <a:spcPts val="0"/>
              </a:spcAft>
              <a:buClr>
                <a:srgbClr val="535353"/>
              </a:buClr>
              <a:buSzPct val="100000"/>
              <a:buFont typeface="Arial"/>
              <a:buChar char="•"/>
            </a:pPr>
            <a:r>
              <a:rPr lang="de-DE"/>
              <a:t>Tourist may like the atmosphere of a boat while passing by the town for few days.</a:t>
            </a:r>
            <a:endParaRPr/>
          </a:p>
          <a:p>
            <a:pPr indent="-342900" lvl="0" marL="342900" rtl="0" algn="l">
              <a:lnSpc>
                <a:spcPct val="100000"/>
              </a:lnSpc>
              <a:spcBef>
                <a:spcPts val="0"/>
              </a:spcBef>
              <a:spcAft>
                <a:spcPts val="0"/>
              </a:spcAft>
              <a:buClr>
                <a:srgbClr val="535353"/>
              </a:buClr>
              <a:buSzPct val="100000"/>
              <a:buFont typeface="Arial"/>
              <a:buChar char="•"/>
            </a:pPr>
            <a:r>
              <a:rPr lang="de-DE"/>
              <a:t>You can also profit of easygoing rental platform as Airbnb.</a:t>
            </a:r>
            <a:endParaRPr/>
          </a:p>
        </p:txBody>
      </p:sp>
      <p:pic>
        <p:nvPicPr>
          <p:cNvPr descr="Boat on water" id="691" name="Google Shape;691;p22"/>
          <p:cNvPicPr preferRelativeResize="0"/>
          <p:nvPr/>
        </p:nvPicPr>
        <p:blipFill rotWithShape="1">
          <a:blip r:embed="rId5">
            <a:alphaModFix/>
          </a:blip>
          <a:srcRect b="0" l="0" r="0" t="0"/>
          <a:stretch/>
        </p:blipFill>
        <p:spPr>
          <a:xfrm>
            <a:off x="5498123" y="2530259"/>
            <a:ext cx="3383594" cy="240038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24"/>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697" name="Google Shape;697;p24"/>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698" name="Google Shape;698;p24"/>
          <p:cNvSpPr txBox="1"/>
          <p:nvPr>
            <p:ph idx="2" type="body"/>
          </p:nvPr>
        </p:nvSpPr>
        <p:spPr>
          <a:xfrm>
            <a:off x="735999" y="1135586"/>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3200"/>
              <a:buNone/>
            </a:pPr>
            <a:r>
              <a:rPr lang="de-DE"/>
              <a:t>Get a license and organize charters and trips</a:t>
            </a:r>
            <a:endParaRPr/>
          </a:p>
          <a:p>
            <a:pPr indent="0" lvl="0" marL="0" rtl="0" algn="l">
              <a:lnSpc>
                <a:spcPct val="90000"/>
              </a:lnSpc>
              <a:spcBef>
                <a:spcPts val="1000"/>
              </a:spcBef>
              <a:spcAft>
                <a:spcPts val="0"/>
              </a:spcAft>
              <a:buClr>
                <a:srgbClr val="535353"/>
              </a:buClr>
              <a:buSzPts val="2800"/>
              <a:buNone/>
            </a:pPr>
            <a:r>
              <a:t/>
            </a:r>
            <a:endParaRPr sz="2800"/>
          </a:p>
        </p:txBody>
      </p:sp>
      <p:sp>
        <p:nvSpPr>
          <p:cNvPr id="699" name="Google Shape;699;p24"/>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700" name="Google Shape;700;p24"/>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701" name="Google Shape;701;p24"/>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702" name="Google Shape;702;p24"/>
          <p:cNvSpPr txBox="1"/>
          <p:nvPr>
            <p:ph idx="3" type="body"/>
          </p:nvPr>
        </p:nvSpPr>
        <p:spPr>
          <a:xfrm>
            <a:off x="735999" y="1903956"/>
            <a:ext cx="5464386" cy="3598481"/>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lnSpc>
                <a:spcPct val="100000"/>
              </a:lnSpc>
              <a:spcBef>
                <a:spcPts val="0"/>
              </a:spcBef>
              <a:spcAft>
                <a:spcPts val="0"/>
              </a:spcAft>
              <a:buClr>
                <a:srgbClr val="535353"/>
              </a:buClr>
              <a:buSzPct val="100000"/>
              <a:buFont typeface="Arial"/>
              <a:buChar char="•"/>
            </a:pPr>
            <a:r>
              <a:rPr i="1" lang="de-DE"/>
              <a:t>Operating Sightseeing Tours</a:t>
            </a:r>
            <a:endParaRPr/>
          </a:p>
          <a:p>
            <a:pPr indent="-342900" lvl="0" marL="342900" rtl="0" algn="l">
              <a:lnSpc>
                <a:spcPct val="100000"/>
              </a:lnSpc>
              <a:spcBef>
                <a:spcPts val="0"/>
              </a:spcBef>
              <a:spcAft>
                <a:spcPts val="0"/>
              </a:spcAft>
              <a:buClr>
                <a:srgbClr val="535353"/>
              </a:buClr>
              <a:buSzPct val="100000"/>
              <a:buFont typeface="Arial"/>
              <a:buChar char="•"/>
            </a:pPr>
            <a:r>
              <a:rPr i="1" lang="de-DE"/>
              <a:t>Quick boat-taxi service </a:t>
            </a:r>
            <a:endParaRPr/>
          </a:p>
          <a:p>
            <a:pPr indent="0" lvl="0" marL="0" rtl="0" algn="l">
              <a:lnSpc>
                <a:spcPct val="100000"/>
              </a:lnSpc>
              <a:spcBef>
                <a:spcPts val="0"/>
              </a:spcBef>
              <a:spcAft>
                <a:spcPts val="0"/>
              </a:spcAft>
              <a:buClr>
                <a:srgbClr val="535353"/>
              </a:buClr>
              <a:buSzPct val="100000"/>
              <a:buNone/>
            </a:pPr>
            <a:r>
              <a:t/>
            </a:r>
            <a:endParaRPr/>
          </a:p>
          <a:p>
            <a:pPr indent="0" lvl="0" marL="0" rtl="0" algn="l">
              <a:lnSpc>
                <a:spcPct val="100000"/>
              </a:lnSpc>
              <a:spcBef>
                <a:spcPts val="0"/>
              </a:spcBef>
              <a:spcAft>
                <a:spcPts val="0"/>
              </a:spcAft>
              <a:buClr>
                <a:srgbClr val="535353"/>
              </a:buClr>
              <a:buSzPct val="100000"/>
              <a:buNone/>
            </a:pPr>
            <a:r>
              <a:t/>
            </a:r>
            <a:endParaRPr/>
          </a:p>
          <a:p>
            <a:pPr indent="-342900" lvl="0" marL="342900" rtl="0" algn="l">
              <a:lnSpc>
                <a:spcPct val="100000"/>
              </a:lnSpc>
              <a:spcBef>
                <a:spcPts val="0"/>
              </a:spcBef>
              <a:spcAft>
                <a:spcPts val="0"/>
              </a:spcAft>
              <a:buClr>
                <a:srgbClr val="535353"/>
              </a:buClr>
              <a:buSzPct val="100000"/>
              <a:buFont typeface="Arial"/>
              <a:buChar char="•"/>
            </a:pPr>
            <a:r>
              <a:rPr lang="de-DE"/>
              <a:t>To organize charters and trips you’ll need to have a captain’s license for. This venture only works in </a:t>
            </a:r>
            <a:r>
              <a:rPr b="1" lang="de-DE"/>
              <a:t>tourist towns</a:t>
            </a:r>
            <a:r>
              <a:rPr lang="de-DE"/>
              <a:t>. If you live or move in a touristic riverside or seaside place this could be a smart way to make money while helping foreigners to discover the city from its waterways.</a:t>
            </a:r>
            <a:endParaRPr/>
          </a:p>
          <a:p>
            <a:pPr indent="-224790" lvl="0" marL="342900" rtl="0" algn="l">
              <a:lnSpc>
                <a:spcPct val="100000"/>
              </a:lnSpc>
              <a:spcBef>
                <a:spcPts val="0"/>
              </a:spcBef>
              <a:spcAft>
                <a:spcPts val="0"/>
              </a:spcAft>
              <a:buClr>
                <a:srgbClr val="535353"/>
              </a:buClr>
              <a:buSzPct val="100000"/>
              <a:buFont typeface="Arial"/>
              <a:buNone/>
            </a:pPr>
            <a:r>
              <a:t/>
            </a:r>
            <a:endParaRPr/>
          </a:p>
          <a:p>
            <a:pPr indent="-342900" lvl="0" marL="342900" rtl="0" algn="l">
              <a:lnSpc>
                <a:spcPct val="100000"/>
              </a:lnSpc>
              <a:spcBef>
                <a:spcPts val="0"/>
              </a:spcBef>
              <a:spcAft>
                <a:spcPts val="0"/>
              </a:spcAft>
              <a:buClr>
                <a:srgbClr val="535353"/>
              </a:buClr>
              <a:buSzPct val="100000"/>
              <a:buFont typeface="Arial"/>
              <a:buChar char="•"/>
            </a:pPr>
            <a:r>
              <a:rPr lang="de-DE"/>
              <a:t>You may build-up an </a:t>
            </a:r>
            <a:r>
              <a:rPr b="1" lang="de-DE"/>
              <a:t>eco-tour</a:t>
            </a:r>
            <a:r>
              <a:rPr lang="de-DE"/>
              <a:t>, </a:t>
            </a:r>
            <a:r>
              <a:rPr b="1" lang="de-DE"/>
              <a:t>trasportation service</a:t>
            </a:r>
            <a:r>
              <a:rPr lang="de-DE"/>
              <a:t>, or simply find sightseers who are willing to pay extra to observe the city from an unusual spot. </a:t>
            </a:r>
            <a:endParaRPr/>
          </a:p>
          <a:p>
            <a:pPr indent="-201930" lvl="0" marL="342900" rtl="0" algn="l">
              <a:lnSpc>
                <a:spcPct val="100000"/>
              </a:lnSpc>
              <a:spcBef>
                <a:spcPts val="0"/>
              </a:spcBef>
              <a:spcAft>
                <a:spcPts val="0"/>
              </a:spcAft>
              <a:buClr>
                <a:srgbClr val="535353"/>
              </a:buClr>
              <a:buSzPct val="100000"/>
              <a:buFont typeface="Arial"/>
              <a:buNone/>
            </a:pPr>
            <a:r>
              <a:t/>
            </a:r>
            <a:endParaRPr/>
          </a:p>
        </p:txBody>
      </p:sp>
      <p:pic>
        <p:nvPicPr>
          <p:cNvPr descr="A picture containing water, outdoor, boat, sky&#10;&#10;Description automatically generated" id="703" name="Google Shape;703;p24"/>
          <p:cNvPicPr preferRelativeResize="0"/>
          <p:nvPr/>
        </p:nvPicPr>
        <p:blipFill rotWithShape="1">
          <a:blip r:embed="rId5">
            <a:alphaModFix/>
          </a:blip>
          <a:srcRect b="0" l="0" r="0" t="0"/>
          <a:stretch/>
        </p:blipFill>
        <p:spPr>
          <a:xfrm>
            <a:off x="6302984" y="2060282"/>
            <a:ext cx="2303832" cy="27300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51"/>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280" name="Google Shape;280;p51"/>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Boatbuilding </a:t>
            </a:r>
            <a:endParaRPr/>
          </a:p>
        </p:txBody>
      </p:sp>
      <p:sp>
        <p:nvSpPr>
          <p:cNvPr id="281" name="Google Shape;281;p51"/>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Materials</a:t>
            </a:r>
            <a:endParaRPr/>
          </a:p>
        </p:txBody>
      </p:sp>
      <p:sp>
        <p:nvSpPr>
          <p:cNvPr id="282" name="Google Shape;282;p51"/>
          <p:cNvSpPr txBox="1"/>
          <p:nvPr>
            <p:ph idx="3" type="body"/>
          </p:nvPr>
        </p:nvSpPr>
        <p:spPr>
          <a:xfrm>
            <a:off x="735998" y="1613520"/>
            <a:ext cx="4344002" cy="412688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0000"/>
              <a:buNone/>
            </a:pPr>
            <a:r>
              <a:rPr lang="de-DE"/>
              <a:t>Wood is the traditional boat building material used for hull and spar construction. It’s widely available and easily workable. It is a popular material for small boats (such as dinghies and sailboats). </a:t>
            </a:r>
            <a:endParaRPr/>
          </a:p>
          <a:p>
            <a:pPr indent="0" lvl="0" marL="0" rtl="0" algn="l">
              <a:lnSpc>
                <a:spcPct val="100000"/>
              </a:lnSpc>
              <a:spcBef>
                <a:spcPts val="0"/>
              </a:spcBef>
              <a:spcAft>
                <a:spcPts val="0"/>
              </a:spcAft>
              <a:buSzPct val="100000"/>
              <a:buNone/>
            </a:pPr>
            <a:r>
              <a:t/>
            </a:r>
            <a:endParaRPr/>
          </a:p>
          <a:p>
            <a:pPr indent="0" lvl="0" marL="0" rtl="0" algn="l">
              <a:lnSpc>
                <a:spcPct val="100000"/>
              </a:lnSpc>
              <a:spcBef>
                <a:spcPts val="0"/>
              </a:spcBef>
              <a:spcAft>
                <a:spcPts val="0"/>
              </a:spcAft>
              <a:buSzPct val="100000"/>
              <a:buNone/>
            </a:pPr>
            <a:r>
              <a:rPr lang="de-DE"/>
              <a:t>Wood abrasion resistance varies according to the hardness and density of it; also, it can deteriorate if penetrated by </a:t>
            </a:r>
            <a:r>
              <a:rPr lang="de-DE"/>
              <a:t>freshwater</a:t>
            </a:r>
            <a:r>
              <a:rPr lang="de-DE"/>
              <a:t> or marine organisms.</a:t>
            </a:r>
            <a:endParaRPr/>
          </a:p>
        </p:txBody>
      </p:sp>
      <p:sp>
        <p:nvSpPr>
          <p:cNvPr id="283" name="Google Shape;283;p51"/>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284" name="Google Shape;284;p51"/>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85" name="Google Shape;285;p51"/>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Wooden texture detail" id="286" name="Google Shape;286;p51"/>
          <p:cNvPicPr preferRelativeResize="0"/>
          <p:nvPr/>
        </p:nvPicPr>
        <p:blipFill rotWithShape="1">
          <a:blip r:embed="rId5">
            <a:alphaModFix/>
          </a:blip>
          <a:srcRect b="0" l="0" r="0" t="0"/>
          <a:stretch/>
        </p:blipFill>
        <p:spPr>
          <a:xfrm>
            <a:off x="5080000" y="2171910"/>
            <a:ext cx="3352651" cy="251418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23"/>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709" name="Google Shape;709;p23"/>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710" name="Google Shape;710;p23"/>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711" name="Google Shape;711;p23"/>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712" name="Google Shape;712;p23"/>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713" name="Google Shape;713;p23"/>
          <p:cNvSpPr txBox="1"/>
          <p:nvPr>
            <p:ph idx="3" type="body"/>
          </p:nvPr>
        </p:nvSpPr>
        <p:spPr>
          <a:xfrm>
            <a:off x="736599" y="2016695"/>
            <a:ext cx="4000501" cy="3589935"/>
          </a:xfrm>
          <a:prstGeom prst="rect">
            <a:avLst/>
          </a:prstGeom>
          <a:noFill/>
          <a:ln>
            <a:noFill/>
          </a:ln>
        </p:spPr>
        <p:txBody>
          <a:bodyPr anchorCtr="0" anchor="t" bIns="45700" lIns="91425" spcFirstLastPara="1" rIns="91425" wrap="square" tIns="45700">
            <a:normAutofit fontScale="85000" lnSpcReduction="20000"/>
          </a:bodyPr>
          <a:lstStyle/>
          <a:p>
            <a:pPr indent="-330543" lvl="0" marL="495300" rtl="0" algn="l">
              <a:lnSpc>
                <a:spcPct val="100000"/>
              </a:lnSpc>
              <a:spcBef>
                <a:spcPts val="0"/>
              </a:spcBef>
              <a:spcAft>
                <a:spcPts val="0"/>
              </a:spcAft>
              <a:buSzPct val="108108"/>
              <a:buChar char="•"/>
            </a:pPr>
            <a:r>
              <a:rPr lang="de-DE"/>
              <a:t>If you love sailing, then you could think about getting a professional instructor licence and start the training lessons from your own boat. </a:t>
            </a:r>
            <a:endParaRPr/>
          </a:p>
          <a:p>
            <a:pPr indent="-330543" lvl="0" marL="495300" rtl="0" algn="l">
              <a:lnSpc>
                <a:spcPct val="100000"/>
              </a:lnSpc>
              <a:spcBef>
                <a:spcPts val="0"/>
              </a:spcBef>
              <a:spcAft>
                <a:spcPts val="0"/>
              </a:spcAft>
              <a:buSzPct val="108108"/>
              <a:buChar char="•"/>
            </a:pPr>
            <a:r>
              <a:rPr lang="de-DE"/>
              <a:t>As instructor you must know the discipline in depth, knowing how to recognize potentials and risks. You must be able to transmit to everyone seek the approach with sailing the passion that animates yourself.</a:t>
            </a:r>
            <a:endParaRPr/>
          </a:p>
        </p:txBody>
      </p:sp>
      <p:sp>
        <p:nvSpPr>
          <p:cNvPr id="714" name="Google Shape;714;p23"/>
          <p:cNvSpPr txBox="1"/>
          <p:nvPr>
            <p:ph idx="2" type="body"/>
          </p:nvPr>
        </p:nvSpPr>
        <p:spPr>
          <a:xfrm>
            <a:off x="735999" y="1251370"/>
            <a:ext cx="7835900"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Sailing Lessons</a:t>
            </a:r>
            <a:endParaRPr/>
          </a:p>
        </p:txBody>
      </p:sp>
      <p:pic>
        <p:nvPicPr>
          <p:cNvPr descr="A close-up photo of a sailboat sailing at sea" id="715" name="Google Shape;715;p23"/>
          <p:cNvPicPr preferRelativeResize="0"/>
          <p:nvPr/>
        </p:nvPicPr>
        <p:blipFill rotWithShape="1">
          <a:blip r:embed="rId5">
            <a:alphaModFix/>
          </a:blip>
          <a:srcRect b="0" l="0" r="0" t="0"/>
          <a:stretch/>
        </p:blipFill>
        <p:spPr>
          <a:xfrm>
            <a:off x="4928766" y="2326790"/>
            <a:ext cx="3829530" cy="255467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25"/>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721" name="Google Shape;721;p25"/>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722" name="Google Shape;722;p25"/>
          <p:cNvSpPr txBox="1"/>
          <p:nvPr>
            <p:ph idx="2" type="body"/>
          </p:nvPr>
        </p:nvSpPr>
        <p:spPr>
          <a:xfrm>
            <a:off x="735999" y="1215609"/>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3200"/>
              <a:buNone/>
            </a:pPr>
            <a:r>
              <a:rPr lang="de-DE"/>
              <a:t>Diving</a:t>
            </a:r>
            <a:endParaRPr/>
          </a:p>
          <a:p>
            <a:pPr indent="0" lvl="0" marL="0" rtl="0" algn="l">
              <a:lnSpc>
                <a:spcPct val="90000"/>
              </a:lnSpc>
              <a:spcBef>
                <a:spcPts val="1000"/>
              </a:spcBef>
              <a:spcAft>
                <a:spcPts val="0"/>
              </a:spcAft>
              <a:buClr>
                <a:srgbClr val="535353"/>
              </a:buClr>
              <a:buSzPts val="2800"/>
              <a:buNone/>
            </a:pPr>
            <a:r>
              <a:t/>
            </a:r>
            <a:endParaRPr sz="2800"/>
          </a:p>
        </p:txBody>
      </p:sp>
      <p:sp>
        <p:nvSpPr>
          <p:cNvPr id="723" name="Google Shape;723;p25"/>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724" name="Google Shape;724;p25"/>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725" name="Google Shape;725;p25"/>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726" name="Google Shape;726;p25"/>
          <p:cNvSpPr txBox="1"/>
          <p:nvPr>
            <p:ph idx="3" type="body"/>
          </p:nvPr>
        </p:nvSpPr>
        <p:spPr>
          <a:xfrm>
            <a:off x="736599" y="2286000"/>
            <a:ext cx="7670800" cy="331589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rgbClr val="535353"/>
              </a:buClr>
              <a:buSzPct val="99792"/>
              <a:buNone/>
            </a:pPr>
            <a:r>
              <a:rPr i="1" lang="de-DE" sz="2600"/>
              <a:t>Collaborate with dive companies</a:t>
            </a:r>
            <a:endParaRPr sz="2600"/>
          </a:p>
          <a:p>
            <a:pPr indent="0" lvl="0" marL="0" rtl="0" algn="l">
              <a:lnSpc>
                <a:spcPct val="100000"/>
              </a:lnSpc>
              <a:spcBef>
                <a:spcPts val="0"/>
              </a:spcBef>
              <a:spcAft>
                <a:spcPts val="0"/>
              </a:spcAft>
              <a:buClr>
                <a:srgbClr val="535353"/>
              </a:buClr>
              <a:buSzPct val="108108"/>
              <a:buNone/>
            </a:pPr>
            <a:r>
              <a:t/>
            </a:r>
            <a:endParaRPr/>
          </a:p>
          <a:p>
            <a:pPr indent="0" lvl="0" marL="0" rtl="0" algn="l">
              <a:lnSpc>
                <a:spcPct val="100000"/>
              </a:lnSpc>
              <a:spcBef>
                <a:spcPts val="0"/>
              </a:spcBef>
              <a:spcAft>
                <a:spcPts val="0"/>
              </a:spcAft>
              <a:buClr>
                <a:srgbClr val="535353"/>
              </a:buClr>
              <a:buSzPct val="108108"/>
              <a:buNone/>
            </a:pPr>
            <a:r>
              <a:t/>
            </a:r>
            <a:endParaRPr/>
          </a:p>
          <a:p>
            <a:pPr indent="0" lvl="0" marL="0" rtl="0" algn="l">
              <a:lnSpc>
                <a:spcPct val="100000"/>
              </a:lnSpc>
              <a:spcBef>
                <a:spcPts val="0"/>
              </a:spcBef>
              <a:spcAft>
                <a:spcPts val="0"/>
              </a:spcAft>
              <a:buClr>
                <a:srgbClr val="535353"/>
              </a:buClr>
              <a:buSzPct val="108108"/>
              <a:buNone/>
            </a:pPr>
            <a:r>
              <a:t/>
            </a:r>
            <a:endParaRPr/>
          </a:p>
          <a:p>
            <a:pPr indent="-342900" lvl="0" marL="342900" rtl="0" algn="l">
              <a:lnSpc>
                <a:spcPct val="100000"/>
              </a:lnSpc>
              <a:spcBef>
                <a:spcPts val="0"/>
              </a:spcBef>
              <a:spcAft>
                <a:spcPts val="0"/>
              </a:spcAft>
              <a:buClr>
                <a:srgbClr val="535353"/>
              </a:buClr>
              <a:buSzPct val="108108"/>
              <a:buFont typeface="Arial"/>
              <a:buChar char="•"/>
            </a:pPr>
            <a:r>
              <a:rPr lang="de-DE"/>
              <a:t>Scuba diving and snorkeling excursions count lots of enthusiasts, so it is a great opportunity to bring people on the less accessible spot perfect to suba diving, snorkeling or to catch fish. </a:t>
            </a:r>
            <a:endParaRPr/>
          </a:p>
          <a:p>
            <a:pPr indent="-342900" lvl="0" marL="342900" rtl="0" algn="l">
              <a:lnSpc>
                <a:spcPct val="100000"/>
              </a:lnSpc>
              <a:spcBef>
                <a:spcPts val="0"/>
              </a:spcBef>
              <a:spcAft>
                <a:spcPts val="0"/>
              </a:spcAft>
              <a:buClr>
                <a:srgbClr val="535353"/>
              </a:buClr>
              <a:buSzPct val="108108"/>
              <a:buFont typeface="Arial"/>
              <a:buChar char="•"/>
            </a:pPr>
            <a:r>
              <a:rPr lang="de-DE"/>
              <a:t>You can also establish a partnership with dive companies just to transfer the customers. </a:t>
            </a:r>
            <a:endParaRPr/>
          </a:p>
        </p:txBody>
      </p:sp>
      <p:pic>
        <p:nvPicPr>
          <p:cNvPr id="727" name="Google Shape;727;p25"/>
          <p:cNvPicPr preferRelativeResize="0"/>
          <p:nvPr/>
        </p:nvPicPr>
        <p:blipFill rotWithShape="1">
          <a:blip r:embed="rId5">
            <a:alphaModFix/>
          </a:blip>
          <a:srcRect b="9171" l="0" r="0" t="0"/>
          <a:stretch/>
        </p:blipFill>
        <p:spPr>
          <a:xfrm>
            <a:off x="5574082" y="1515649"/>
            <a:ext cx="2833317" cy="18793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27"/>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733" name="Google Shape;733;p27"/>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734" name="Google Shape;734;p27"/>
          <p:cNvSpPr txBox="1"/>
          <p:nvPr>
            <p:ph idx="2" type="body"/>
          </p:nvPr>
        </p:nvSpPr>
        <p:spPr>
          <a:xfrm>
            <a:off x="735999" y="1211213"/>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3200"/>
              <a:buNone/>
            </a:pPr>
            <a:r>
              <a:rPr lang="de-DE"/>
              <a:t>Evaluate peer-to-peer (P2P) rental</a:t>
            </a:r>
            <a:endParaRPr/>
          </a:p>
          <a:p>
            <a:pPr indent="0" lvl="0" marL="0" rtl="0" algn="l">
              <a:lnSpc>
                <a:spcPct val="90000"/>
              </a:lnSpc>
              <a:spcBef>
                <a:spcPts val="1000"/>
              </a:spcBef>
              <a:spcAft>
                <a:spcPts val="0"/>
              </a:spcAft>
              <a:buClr>
                <a:srgbClr val="535353"/>
              </a:buClr>
              <a:buSzPts val="2800"/>
              <a:buNone/>
            </a:pPr>
            <a:r>
              <a:t/>
            </a:r>
            <a:endParaRPr sz="2800"/>
          </a:p>
        </p:txBody>
      </p:sp>
      <p:sp>
        <p:nvSpPr>
          <p:cNvPr id="735" name="Google Shape;735;p27"/>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736" name="Google Shape;736;p27"/>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737" name="Google Shape;737;p27"/>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738" name="Google Shape;738;p27"/>
          <p:cNvSpPr txBox="1"/>
          <p:nvPr>
            <p:ph idx="3" type="body"/>
          </p:nvPr>
        </p:nvSpPr>
        <p:spPr>
          <a:xfrm>
            <a:off x="4632000" y="2174675"/>
            <a:ext cx="4072800" cy="35514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00000"/>
              </a:lnSpc>
              <a:spcBef>
                <a:spcPts val="0"/>
              </a:spcBef>
              <a:spcAft>
                <a:spcPts val="0"/>
              </a:spcAft>
              <a:buClr>
                <a:srgbClr val="3F3F3F"/>
              </a:buClr>
              <a:buSzPct val="88203"/>
              <a:buNone/>
            </a:pPr>
            <a:r>
              <a:rPr i="1" lang="de-DE" sz="2720" u="sng">
                <a:solidFill>
                  <a:srgbClr val="3F3F3F"/>
                </a:solidFill>
                <a:hlinkClick r:id="rId5">
                  <a:extLst>
                    <a:ext uri="{A12FA001-AC4F-418D-AE19-62706E023703}">
                      <ahyp:hlinkClr val="tx"/>
                    </a:ext>
                  </a:extLst>
                </a:hlinkClick>
              </a:rPr>
              <a:t>Boat sharing and P2P rental</a:t>
            </a:r>
            <a:endParaRPr i="1" sz="2720">
              <a:solidFill>
                <a:srgbClr val="3F3F3F"/>
              </a:solidFill>
            </a:endParaRPr>
          </a:p>
          <a:p>
            <a:pPr indent="-236220" lvl="0" marL="342900" rtl="0" algn="l">
              <a:lnSpc>
                <a:spcPct val="100000"/>
              </a:lnSpc>
              <a:spcBef>
                <a:spcPts val="0"/>
              </a:spcBef>
              <a:spcAft>
                <a:spcPts val="0"/>
              </a:spcAft>
              <a:buClr>
                <a:srgbClr val="535353"/>
              </a:buClr>
              <a:buSzPct val="88203"/>
              <a:buFont typeface="Arial"/>
              <a:buNone/>
            </a:pPr>
            <a:r>
              <a:t/>
            </a:r>
            <a:endParaRPr sz="2720"/>
          </a:p>
          <a:p>
            <a:pPr indent="-347265" lvl="0" marL="342900" rtl="0" algn="l">
              <a:lnSpc>
                <a:spcPct val="100000"/>
              </a:lnSpc>
              <a:spcBef>
                <a:spcPts val="0"/>
              </a:spcBef>
              <a:spcAft>
                <a:spcPts val="0"/>
              </a:spcAft>
              <a:buClr>
                <a:srgbClr val="535353"/>
              </a:buClr>
              <a:buSzPct val="100000"/>
              <a:buFont typeface="Arial"/>
              <a:buChar char="•"/>
            </a:pPr>
            <a:r>
              <a:rPr lang="de-DE" sz="2720"/>
              <a:t>Probably the simplest, fastest, most realistic way to bring in money utilizing your boat. You can do it privately or using one of the many peer-to-peer web platform (like Airbnb) explicitly designed for boats (</a:t>
            </a:r>
            <a:r>
              <a:rPr b="1" i="1" lang="de-DE" sz="2720" u="sng">
                <a:solidFill>
                  <a:srgbClr val="385623"/>
                </a:solidFill>
                <a:hlinkClick r:id="rId6">
                  <a:extLst>
                    <a:ext uri="{A12FA001-AC4F-418D-AE19-62706E023703}">
                      <ahyp:hlinkClr val="tx"/>
                    </a:ext>
                  </a:extLst>
                </a:hlinkClick>
              </a:rPr>
              <a:t>Boatsetter</a:t>
            </a:r>
            <a:r>
              <a:rPr i="1" lang="de-DE" sz="2720">
                <a:solidFill>
                  <a:srgbClr val="385623"/>
                </a:solidFill>
              </a:rPr>
              <a:t>, </a:t>
            </a:r>
            <a:r>
              <a:rPr b="1" i="1" lang="de-DE" sz="2720" u="sng">
                <a:solidFill>
                  <a:srgbClr val="385623"/>
                </a:solidFill>
                <a:hlinkClick r:id="rId7">
                  <a:extLst>
                    <a:ext uri="{A12FA001-AC4F-418D-AE19-62706E023703}">
                      <ahyp:hlinkClr val="tx"/>
                    </a:ext>
                  </a:extLst>
                </a:hlinkClick>
              </a:rPr>
              <a:t>GetMyBoat</a:t>
            </a:r>
            <a:r>
              <a:rPr i="1" lang="de-DE" sz="2720">
                <a:solidFill>
                  <a:srgbClr val="385623"/>
                </a:solidFill>
              </a:rPr>
              <a:t>, </a:t>
            </a:r>
            <a:r>
              <a:rPr b="1" i="1" lang="de-DE" sz="2720" u="sng">
                <a:solidFill>
                  <a:srgbClr val="385623"/>
                </a:solidFill>
                <a:hlinkClick r:id="rId8">
                  <a:extLst>
                    <a:ext uri="{A12FA001-AC4F-418D-AE19-62706E023703}">
                      <ahyp:hlinkClr val="tx"/>
                    </a:ext>
                  </a:extLst>
                </a:hlinkClick>
              </a:rPr>
              <a:t>SamBoat</a:t>
            </a:r>
            <a:r>
              <a:rPr i="1" lang="de-DE" sz="2720">
                <a:solidFill>
                  <a:srgbClr val="385623"/>
                </a:solidFill>
              </a:rPr>
              <a:t>, or </a:t>
            </a:r>
            <a:r>
              <a:rPr b="1" i="1" lang="de-DE" sz="2720" u="sng">
                <a:solidFill>
                  <a:srgbClr val="385623"/>
                </a:solidFill>
                <a:hlinkClick r:id="rId9">
                  <a:extLst>
                    <a:ext uri="{A12FA001-AC4F-418D-AE19-62706E023703}">
                      <ahyp:hlinkClr val="tx"/>
                    </a:ext>
                  </a:extLst>
                </a:hlinkClick>
              </a:rPr>
              <a:t>RentABoat</a:t>
            </a:r>
            <a:r>
              <a:rPr b="1" lang="de-DE" sz="2720"/>
              <a:t>).</a:t>
            </a:r>
            <a:r>
              <a:rPr lang="de-DE" sz="2720"/>
              <a:t> You can sign up and rent your boat.</a:t>
            </a:r>
            <a:endParaRPr sz="2720"/>
          </a:p>
          <a:p>
            <a:pPr indent="0" lvl="0" marL="0" rtl="0" algn="l">
              <a:lnSpc>
                <a:spcPct val="100000"/>
              </a:lnSpc>
              <a:spcBef>
                <a:spcPts val="0"/>
              </a:spcBef>
              <a:spcAft>
                <a:spcPts val="0"/>
              </a:spcAft>
              <a:buClr>
                <a:srgbClr val="535353"/>
              </a:buClr>
              <a:buSzPct val="100000"/>
              <a:buNone/>
            </a:pPr>
            <a:r>
              <a:t/>
            </a:r>
            <a:endParaRPr/>
          </a:p>
        </p:txBody>
      </p:sp>
      <p:pic>
        <p:nvPicPr>
          <p:cNvPr descr="One orange paper boat leading a group of white paper boats" id="739" name="Google Shape;739;p27"/>
          <p:cNvPicPr preferRelativeResize="0"/>
          <p:nvPr/>
        </p:nvPicPr>
        <p:blipFill rotWithShape="1">
          <a:blip r:embed="rId10">
            <a:alphaModFix/>
          </a:blip>
          <a:srcRect b="0" l="22940" r="0" t="0"/>
          <a:stretch/>
        </p:blipFill>
        <p:spPr>
          <a:xfrm>
            <a:off x="1079499" y="2554902"/>
            <a:ext cx="3009599" cy="260498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63"/>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745" name="Google Shape;745;p63"/>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746" name="Google Shape;746;p63"/>
          <p:cNvSpPr txBox="1"/>
          <p:nvPr>
            <p:ph idx="2" type="body"/>
          </p:nvPr>
        </p:nvSpPr>
        <p:spPr>
          <a:xfrm>
            <a:off x="735999" y="1211213"/>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3200"/>
              <a:buNone/>
            </a:pPr>
            <a:r>
              <a:rPr lang="de-DE"/>
              <a:t>Evaluate peer-to-peer (P2P) rental</a:t>
            </a:r>
            <a:endParaRPr/>
          </a:p>
          <a:p>
            <a:pPr indent="0" lvl="0" marL="0" rtl="0" algn="l">
              <a:lnSpc>
                <a:spcPct val="90000"/>
              </a:lnSpc>
              <a:spcBef>
                <a:spcPts val="1000"/>
              </a:spcBef>
              <a:spcAft>
                <a:spcPts val="0"/>
              </a:spcAft>
              <a:buClr>
                <a:srgbClr val="535353"/>
              </a:buClr>
              <a:buSzPts val="2800"/>
              <a:buNone/>
            </a:pPr>
            <a:r>
              <a:t/>
            </a:r>
            <a:endParaRPr sz="2800"/>
          </a:p>
        </p:txBody>
      </p:sp>
      <p:sp>
        <p:nvSpPr>
          <p:cNvPr id="747" name="Google Shape;747;p63"/>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748" name="Google Shape;748;p63"/>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749" name="Google Shape;749;p63"/>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750" name="Google Shape;750;p63"/>
          <p:cNvSpPr txBox="1"/>
          <p:nvPr>
            <p:ph idx="3" type="body"/>
          </p:nvPr>
        </p:nvSpPr>
        <p:spPr>
          <a:xfrm>
            <a:off x="698199" y="2091847"/>
            <a:ext cx="7493301" cy="355494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rgbClr val="3F3F3F"/>
              </a:buClr>
              <a:buSzPct val="100000"/>
              <a:buNone/>
            </a:pPr>
            <a:r>
              <a:rPr i="1" lang="de-DE" u="sng">
                <a:solidFill>
                  <a:srgbClr val="3F3F3F"/>
                </a:solidFill>
                <a:hlinkClick r:id="rId5">
                  <a:extLst>
                    <a:ext uri="{A12FA001-AC4F-418D-AE19-62706E023703}">
                      <ahyp:hlinkClr val="tx"/>
                    </a:ext>
                  </a:extLst>
                </a:hlinkClick>
              </a:rPr>
              <a:t>Boat sharing and P2P rental</a:t>
            </a:r>
            <a:endParaRPr i="1" u="sng">
              <a:solidFill>
                <a:srgbClr val="3F3F3F"/>
              </a:solidFill>
            </a:endParaRPr>
          </a:p>
          <a:p>
            <a:pPr indent="-236220" lvl="0" marL="342900" rtl="0" algn="l">
              <a:lnSpc>
                <a:spcPct val="100000"/>
              </a:lnSpc>
              <a:spcBef>
                <a:spcPts val="0"/>
              </a:spcBef>
              <a:spcAft>
                <a:spcPts val="0"/>
              </a:spcAft>
              <a:buClr>
                <a:srgbClr val="535353"/>
              </a:buClr>
              <a:buSzPct val="100000"/>
              <a:buFont typeface="Arial"/>
              <a:buNone/>
            </a:pPr>
            <a:r>
              <a:t/>
            </a:r>
            <a:endParaRPr b="1"/>
          </a:p>
          <a:p>
            <a:pPr indent="0" lvl="0" marL="0" rtl="0" algn="l">
              <a:lnSpc>
                <a:spcPct val="100000"/>
              </a:lnSpc>
              <a:spcBef>
                <a:spcPts val="0"/>
              </a:spcBef>
              <a:spcAft>
                <a:spcPts val="0"/>
              </a:spcAft>
              <a:buClr>
                <a:srgbClr val="535353"/>
              </a:buClr>
              <a:buSzPct val="100000"/>
              <a:buNone/>
            </a:pPr>
            <a:r>
              <a:rPr b="1" lang="de-DE"/>
              <a:t>How to take advantage of a rental service platform</a:t>
            </a:r>
            <a:endParaRPr b="1"/>
          </a:p>
          <a:p>
            <a:pPr indent="0" lvl="0" marL="0" rtl="0" algn="l">
              <a:lnSpc>
                <a:spcPct val="100000"/>
              </a:lnSpc>
              <a:spcBef>
                <a:spcPts val="0"/>
              </a:spcBef>
              <a:spcAft>
                <a:spcPts val="0"/>
              </a:spcAft>
              <a:buClr>
                <a:srgbClr val="535353"/>
              </a:buClr>
              <a:buSzPct val="100000"/>
              <a:buNone/>
            </a:pPr>
            <a:r>
              <a:t/>
            </a:r>
            <a:endParaRPr/>
          </a:p>
          <a:p>
            <a:pPr indent="-342900" lvl="0" marL="342900" rtl="0" algn="l">
              <a:lnSpc>
                <a:spcPct val="100000"/>
              </a:lnSpc>
              <a:spcBef>
                <a:spcPts val="0"/>
              </a:spcBef>
              <a:spcAft>
                <a:spcPts val="0"/>
              </a:spcAft>
              <a:buClr>
                <a:srgbClr val="535353"/>
              </a:buClr>
              <a:buSzPct val="100000"/>
              <a:buFont typeface="Arial"/>
              <a:buChar char="•"/>
            </a:pPr>
            <a:r>
              <a:rPr lang="de-DE"/>
              <a:t>You sign up to the choosen platform set the pricing and then the service takes a cut to cover their expenses and insurance.</a:t>
            </a:r>
            <a:endParaRPr/>
          </a:p>
          <a:p>
            <a:pPr indent="-213359" lvl="0" marL="342900" rtl="0" algn="l">
              <a:lnSpc>
                <a:spcPct val="100000"/>
              </a:lnSpc>
              <a:spcBef>
                <a:spcPts val="0"/>
              </a:spcBef>
              <a:spcAft>
                <a:spcPts val="0"/>
              </a:spcAft>
              <a:buClr>
                <a:srgbClr val="535353"/>
              </a:buClr>
              <a:buSzPct val="100000"/>
              <a:buFont typeface="Arial"/>
              <a:buNone/>
            </a:pPr>
            <a:r>
              <a:t/>
            </a:r>
            <a:endParaRPr/>
          </a:p>
          <a:p>
            <a:pPr indent="-342900" lvl="0" marL="342900" rtl="0" algn="l">
              <a:lnSpc>
                <a:spcPct val="100000"/>
              </a:lnSpc>
              <a:spcBef>
                <a:spcPts val="0"/>
              </a:spcBef>
              <a:spcAft>
                <a:spcPts val="0"/>
              </a:spcAft>
              <a:buClr>
                <a:srgbClr val="535353"/>
              </a:buClr>
              <a:buSzPct val="100000"/>
              <a:buFont typeface="Arial"/>
              <a:buChar char="•"/>
            </a:pPr>
            <a:r>
              <a:rPr lang="de-DE"/>
              <a:t>When someone applies to rent your boat, you get to choose whether to accept or reject the rental.</a:t>
            </a:r>
            <a:endParaRPr/>
          </a:p>
          <a:p>
            <a:pPr indent="-213359" lvl="0" marL="342900" rtl="0" algn="l">
              <a:lnSpc>
                <a:spcPct val="100000"/>
              </a:lnSpc>
              <a:spcBef>
                <a:spcPts val="0"/>
              </a:spcBef>
              <a:spcAft>
                <a:spcPts val="0"/>
              </a:spcAft>
              <a:buClr>
                <a:srgbClr val="535353"/>
              </a:buClr>
              <a:buSzPct val="100000"/>
              <a:buFont typeface="Arial"/>
              <a:buNone/>
            </a:pPr>
            <a:r>
              <a:t/>
            </a:r>
            <a:endParaRPr/>
          </a:p>
          <a:p>
            <a:pPr indent="-342900" lvl="0" marL="342900" rtl="0" algn="l">
              <a:lnSpc>
                <a:spcPct val="100000"/>
              </a:lnSpc>
              <a:spcBef>
                <a:spcPts val="0"/>
              </a:spcBef>
              <a:spcAft>
                <a:spcPts val="0"/>
              </a:spcAft>
              <a:buClr>
                <a:srgbClr val="535353"/>
              </a:buClr>
              <a:buSzPct val="100000"/>
              <a:buFont typeface="Arial"/>
              <a:buChar char="•"/>
            </a:pPr>
            <a:r>
              <a:rPr lang="de-DE"/>
              <a:t>Then when the appointed date and time arrive, you meet the renters at the dock, show them the boat, hand off the keys, and wish them a safe trip.</a:t>
            </a:r>
            <a:endParaRPr/>
          </a:p>
          <a:p>
            <a:pPr indent="0" lvl="0" marL="0" rtl="0" algn="l">
              <a:lnSpc>
                <a:spcPct val="100000"/>
              </a:lnSpc>
              <a:spcBef>
                <a:spcPts val="0"/>
              </a:spcBef>
              <a:spcAft>
                <a:spcPts val="0"/>
              </a:spcAft>
              <a:buClr>
                <a:srgbClr val="535353"/>
              </a:buClr>
              <a:buSzPct val="100000"/>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28"/>
          <p:cNvSpPr txBox="1"/>
          <p:nvPr>
            <p:ph idx="12" type="sldNum"/>
          </p:nvPr>
        </p:nvSpPr>
        <p:spPr>
          <a:xfrm>
            <a:off x="6426200" y="179047"/>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756" name="Google Shape;756;p28"/>
          <p:cNvSpPr txBox="1"/>
          <p:nvPr>
            <p:ph idx="1" type="body"/>
          </p:nvPr>
        </p:nvSpPr>
        <p:spPr>
          <a:xfrm>
            <a:off x="735999" y="560494"/>
            <a:ext cx="8022297" cy="4526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3. The best ways to get money from your boat</a:t>
            </a:r>
            <a:endParaRPr/>
          </a:p>
        </p:txBody>
      </p:sp>
      <p:sp>
        <p:nvSpPr>
          <p:cNvPr id="757" name="Google Shape;757;p28"/>
          <p:cNvSpPr txBox="1"/>
          <p:nvPr>
            <p:ph idx="2" type="body"/>
          </p:nvPr>
        </p:nvSpPr>
        <p:spPr>
          <a:xfrm>
            <a:off x="735999" y="1314508"/>
            <a:ext cx="7836501" cy="5269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3200"/>
              <a:buNone/>
            </a:pPr>
            <a:r>
              <a:rPr lang="de-DE"/>
              <a:t>Offer special events</a:t>
            </a:r>
            <a:endParaRPr/>
          </a:p>
          <a:p>
            <a:pPr indent="0" lvl="0" marL="0" rtl="0" algn="l">
              <a:lnSpc>
                <a:spcPct val="90000"/>
              </a:lnSpc>
              <a:spcBef>
                <a:spcPts val="1000"/>
              </a:spcBef>
              <a:spcAft>
                <a:spcPts val="0"/>
              </a:spcAft>
              <a:buClr>
                <a:srgbClr val="535353"/>
              </a:buClr>
              <a:buSzPts val="2800"/>
              <a:buNone/>
            </a:pPr>
            <a:r>
              <a:t/>
            </a:r>
            <a:endParaRPr sz="2800"/>
          </a:p>
        </p:txBody>
      </p:sp>
      <p:sp>
        <p:nvSpPr>
          <p:cNvPr id="758" name="Google Shape;758;p28"/>
          <p:cNvSpPr txBox="1"/>
          <p:nvPr>
            <p:ph idx="4" type="body"/>
          </p:nvPr>
        </p:nvSpPr>
        <p:spPr>
          <a:xfrm>
            <a:off x="735999" y="240917"/>
            <a:ext cx="7671400" cy="2751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759" name="Google Shape;759;p28"/>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760" name="Google Shape;760;p28"/>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761" name="Google Shape;761;p28"/>
          <p:cNvSpPr txBox="1"/>
          <p:nvPr>
            <p:ph idx="3" type="body"/>
          </p:nvPr>
        </p:nvSpPr>
        <p:spPr>
          <a:xfrm>
            <a:off x="736599" y="2321693"/>
            <a:ext cx="7670800" cy="3174702"/>
          </a:xfrm>
          <a:prstGeom prst="rect">
            <a:avLst/>
          </a:prstGeom>
          <a:noFill/>
          <a:ln>
            <a:noFill/>
          </a:ln>
        </p:spPr>
        <p:txBody>
          <a:bodyPr anchorCtr="0" anchor="t" bIns="45700" lIns="91425" spcFirstLastPara="1" rIns="91425" wrap="square" tIns="45700">
            <a:normAutofit lnSpcReduction="20000"/>
          </a:bodyPr>
          <a:lstStyle/>
          <a:p>
            <a:pPr indent="-342900" lvl="0" marL="342900" rtl="0" algn="l">
              <a:lnSpc>
                <a:spcPct val="100000"/>
              </a:lnSpc>
              <a:spcBef>
                <a:spcPts val="0"/>
              </a:spcBef>
              <a:spcAft>
                <a:spcPts val="0"/>
              </a:spcAft>
              <a:buClr>
                <a:srgbClr val="535353"/>
              </a:buClr>
              <a:buSzPts val="2000"/>
              <a:buFont typeface="Arial"/>
              <a:buChar char="•"/>
            </a:pPr>
            <a:r>
              <a:rPr i="1" lang="de-DE" sz="2000"/>
              <a:t>Wedding cruises</a:t>
            </a:r>
            <a:endParaRPr/>
          </a:p>
          <a:p>
            <a:pPr indent="-342900" lvl="0" marL="342900" rtl="0" algn="l">
              <a:lnSpc>
                <a:spcPct val="100000"/>
              </a:lnSpc>
              <a:spcBef>
                <a:spcPts val="0"/>
              </a:spcBef>
              <a:spcAft>
                <a:spcPts val="0"/>
              </a:spcAft>
              <a:buClr>
                <a:srgbClr val="535353"/>
              </a:buClr>
              <a:buSzPts val="2000"/>
              <a:buFont typeface="Arial"/>
              <a:buChar char="•"/>
            </a:pPr>
            <a:r>
              <a:rPr i="1" lang="de-DE" sz="2000"/>
              <a:t>Boat parties</a:t>
            </a:r>
            <a:endParaRPr/>
          </a:p>
          <a:p>
            <a:pPr indent="-342900" lvl="0" marL="342900" rtl="0" algn="l">
              <a:lnSpc>
                <a:spcPct val="100000"/>
              </a:lnSpc>
              <a:spcBef>
                <a:spcPts val="0"/>
              </a:spcBef>
              <a:spcAft>
                <a:spcPts val="0"/>
              </a:spcAft>
              <a:buClr>
                <a:srgbClr val="535353"/>
              </a:buClr>
              <a:buSzPts val="2000"/>
              <a:buFont typeface="Arial"/>
              <a:buChar char="•"/>
            </a:pPr>
            <a:r>
              <a:rPr i="1" lang="de-DE" sz="2000" u="sng">
                <a:solidFill>
                  <a:schemeClr val="hlink"/>
                </a:solidFill>
                <a:hlinkClick r:id="rId5"/>
              </a:rPr>
              <a:t>Small concerts</a:t>
            </a:r>
            <a:r>
              <a:rPr lang="de-DE"/>
              <a:t> </a:t>
            </a:r>
            <a:r>
              <a:rPr lang="de-DE" sz="2000"/>
              <a:t>(video)</a:t>
            </a:r>
            <a:endParaRPr sz="2000"/>
          </a:p>
          <a:p>
            <a:pPr indent="-342900" lvl="0" marL="342900" rtl="0" algn="l">
              <a:lnSpc>
                <a:spcPct val="100000"/>
              </a:lnSpc>
              <a:spcBef>
                <a:spcPts val="0"/>
              </a:spcBef>
              <a:spcAft>
                <a:spcPts val="0"/>
              </a:spcAft>
              <a:buClr>
                <a:srgbClr val="535353"/>
              </a:buClr>
              <a:buSzPts val="2000"/>
              <a:buFont typeface="Arial"/>
              <a:buChar char="•"/>
            </a:pPr>
            <a:r>
              <a:rPr i="1" lang="de-DE" sz="2000"/>
              <a:t>Cooking shows/ dinners</a:t>
            </a:r>
            <a:endParaRPr/>
          </a:p>
          <a:p>
            <a:pPr indent="-215900" lvl="0" marL="342900" rtl="0" algn="l">
              <a:lnSpc>
                <a:spcPct val="100000"/>
              </a:lnSpc>
              <a:spcBef>
                <a:spcPts val="0"/>
              </a:spcBef>
              <a:spcAft>
                <a:spcPts val="0"/>
              </a:spcAft>
              <a:buClr>
                <a:srgbClr val="535353"/>
              </a:buClr>
              <a:buSzPts val="2000"/>
              <a:buFont typeface="Arial"/>
              <a:buNone/>
            </a:pPr>
            <a:r>
              <a:t/>
            </a:r>
            <a:endParaRPr i="1" sz="2000"/>
          </a:p>
          <a:p>
            <a:pPr indent="-215900" lvl="0" marL="342900" rtl="0" algn="l">
              <a:lnSpc>
                <a:spcPct val="100000"/>
              </a:lnSpc>
              <a:spcBef>
                <a:spcPts val="0"/>
              </a:spcBef>
              <a:spcAft>
                <a:spcPts val="0"/>
              </a:spcAft>
              <a:buClr>
                <a:srgbClr val="535353"/>
              </a:buClr>
              <a:buSzPts val="2000"/>
              <a:buFont typeface="Arial"/>
              <a:buNone/>
            </a:pPr>
            <a:r>
              <a:t/>
            </a:r>
            <a:endParaRPr i="1" sz="2000"/>
          </a:p>
          <a:p>
            <a:pPr indent="-215900" lvl="0" marL="342900" rtl="0" algn="l">
              <a:lnSpc>
                <a:spcPct val="100000"/>
              </a:lnSpc>
              <a:spcBef>
                <a:spcPts val="0"/>
              </a:spcBef>
              <a:spcAft>
                <a:spcPts val="0"/>
              </a:spcAft>
              <a:buClr>
                <a:srgbClr val="535353"/>
              </a:buClr>
              <a:buSzPts val="2000"/>
              <a:buFont typeface="Arial"/>
              <a:buNone/>
            </a:pPr>
            <a:r>
              <a:t/>
            </a:r>
            <a:endParaRPr i="1" sz="2000"/>
          </a:p>
          <a:p>
            <a:pPr indent="-342900" lvl="0" marL="342900" rtl="0" algn="l">
              <a:lnSpc>
                <a:spcPct val="100000"/>
              </a:lnSpc>
              <a:spcBef>
                <a:spcPts val="0"/>
              </a:spcBef>
              <a:spcAft>
                <a:spcPts val="0"/>
              </a:spcAft>
              <a:buClr>
                <a:srgbClr val="535353"/>
              </a:buClr>
              <a:buSzPts val="2000"/>
              <a:buFont typeface="Arial"/>
              <a:buChar char="•"/>
            </a:pPr>
            <a:r>
              <a:rPr lang="de-DE" sz="2000"/>
              <a:t>Experiential Tourism is taking space more and more. </a:t>
            </a:r>
            <a:endParaRPr sz="2000"/>
          </a:p>
          <a:p>
            <a:pPr indent="-342900" lvl="0" marL="342900" rtl="0" algn="l">
              <a:lnSpc>
                <a:spcPct val="100000"/>
              </a:lnSpc>
              <a:spcBef>
                <a:spcPts val="0"/>
              </a:spcBef>
              <a:spcAft>
                <a:spcPts val="0"/>
              </a:spcAft>
              <a:buClr>
                <a:srgbClr val="535353"/>
              </a:buClr>
              <a:buSzPts val="2000"/>
              <a:buFont typeface="Arial"/>
              <a:buChar char="•"/>
            </a:pPr>
            <a:r>
              <a:rPr lang="de-DE" sz="2000"/>
              <a:t>Offer a creative or cultural experience on a boat could be very attractive to targets that go beyond mare tourists, help differentiating ways to monetize your boat while giving you the chance to express other interests and skills. </a:t>
            </a:r>
            <a:endParaRPr/>
          </a:p>
        </p:txBody>
      </p:sp>
      <p:pic>
        <p:nvPicPr>
          <p:cNvPr id="762" name="Google Shape;762;p28"/>
          <p:cNvPicPr preferRelativeResize="0"/>
          <p:nvPr/>
        </p:nvPicPr>
        <p:blipFill rotWithShape="1">
          <a:blip r:embed="rId6">
            <a:alphaModFix/>
          </a:blip>
          <a:srcRect b="8813" l="0" r="0" t="0"/>
          <a:stretch/>
        </p:blipFill>
        <p:spPr>
          <a:xfrm>
            <a:off x="4833550" y="1479099"/>
            <a:ext cx="3738950" cy="24665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g101272f5d57_0_5"/>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768" name="Google Shape;768;g101272f5d57_0_5"/>
          <p:cNvSpPr txBox="1"/>
          <p:nvPr>
            <p:ph idx="1" type="body"/>
          </p:nvPr>
        </p:nvSpPr>
        <p:spPr>
          <a:xfrm>
            <a:off x="735999" y="560494"/>
            <a:ext cx="77475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In conclusion </a:t>
            </a:r>
            <a:endParaRPr/>
          </a:p>
        </p:txBody>
      </p:sp>
      <p:sp>
        <p:nvSpPr>
          <p:cNvPr id="769" name="Google Shape;769;g101272f5d57_0_5"/>
          <p:cNvSpPr txBox="1"/>
          <p:nvPr>
            <p:ph idx="2" type="body"/>
          </p:nvPr>
        </p:nvSpPr>
        <p:spPr>
          <a:xfrm>
            <a:off x="736000" y="1087434"/>
            <a:ext cx="76707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Summary of the contents</a:t>
            </a:r>
            <a:endParaRPr sz="2800"/>
          </a:p>
        </p:txBody>
      </p:sp>
      <p:sp>
        <p:nvSpPr>
          <p:cNvPr id="770" name="Google Shape;770;g101272f5d57_0_5"/>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771" name="Google Shape;771;g101272f5d57_0_5"/>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772" name="Google Shape;772;g101272f5d57_0_5"/>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773" name="Google Shape;773;g101272f5d57_0_5"/>
          <p:cNvSpPr txBox="1"/>
          <p:nvPr>
            <p:ph idx="3" type="body"/>
          </p:nvPr>
        </p:nvSpPr>
        <p:spPr>
          <a:xfrm>
            <a:off x="736650" y="4297749"/>
            <a:ext cx="7670700" cy="892800"/>
          </a:xfrm>
          <a:prstGeom prst="rect">
            <a:avLst/>
          </a:prstGeom>
          <a:noFill/>
          <a:ln>
            <a:noFill/>
          </a:ln>
        </p:spPr>
        <p:txBody>
          <a:bodyPr anchorCtr="0" anchor="t" bIns="45700" lIns="91425" spcFirstLastPara="1" rIns="91425" wrap="square" tIns="45700">
            <a:normAutofit/>
          </a:bodyPr>
          <a:lstStyle/>
          <a:p>
            <a:pPr indent="-190500" lvl="0" marL="342900" rtl="0" algn="ctr">
              <a:lnSpc>
                <a:spcPct val="100000"/>
              </a:lnSpc>
              <a:spcBef>
                <a:spcPts val="0"/>
              </a:spcBef>
              <a:spcAft>
                <a:spcPts val="0"/>
              </a:spcAft>
              <a:buClr>
                <a:srgbClr val="535353"/>
              </a:buClr>
              <a:buSzPts val="2400"/>
              <a:buFont typeface="Arial"/>
              <a:buNone/>
            </a:pPr>
            <a:r>
              <a:rPr b="1" lang="de-DE"/>
              <a:t>This is the end of Module 7.</a:t>
            </a:r>
            <a:r>
              <a:rPr lang="de-DE"/>
              <a:t> </a:t>
            </a:r>
            <a:endParaRPr/>
          </a:p>
          <a:p>
            <a:pPr indent="-190500" lvl="0" marL="342900" rtl="0" algn="ctr">
              <a:lnSpc>
                <a:spcPct val="100000"/>
              </a:lnSpc>
              <a:spcBef>
                <a:spcPts val="0"/>
              </a:spcBef>
              <a:spcAft>
                <a:spcPts val="0"/>
              </a:spcAft>
              <a:buClr>
                <a:srgbClr val="535353"/>
              </a:buClr>
              <a:buSzPts val="2400"/>
              <a:buFont typeface="Arial"/>
              <a:buNone/>
            </a:pPr>
            <a:r>
              <a:rPr lang="de-DE"/>
              <a:t>Now take your time to complete the relevant test. </a:t>
            </a:r>
            <a:endParaRPr/>
          </a:p>
        </p:txBody>
      </p:sp>
      <p:pic>
        <p:nvPicPr>
          <p:cNvPr id="774" name="Google Shape;774;g101272f5d57_0_5"/>
          <p:cNvPicPr preferRelativeResize="0"/>
          <p:nvPr/>
        </p:nvPicPr>
        <p:blipFill>
          <a:blip r:embed="rId5">
            <a:alphaModFix/>
          </a:blip>
          <a:stretch>
            <a:fillRect/>
          </a:stretch>
        </p:blipFill>
        <p:spPr>
          <a:xfrm>
            <a:off x="2457850" y="1766934"/>
            <a:ext cx="4228294" cy="237841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g1052ef2c346_0_250"/>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780" name="Google Shape;780;g1052ef2c346_0_250"/>
          <p:cNvSpPr txBox="1"/>
          <p:nvPr>
            <p:ph idx="1" type="body"/>
          </p:nvPr>
        </p:nvSpPr>
        <p:spPr>
          <a:xfrm>
            <a:off x="735999" y="560494"/>
            <a:ext cx="77475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Bibliography</a:t>
            </a:r>
            <a:endParaRPr/>
          </a:p>
        </p:txBody>
      </p:sp>
      <p:sp>
        <p:nvSpPr>
          <p:cNvPr id="781" name="Google Shape;781;g1052ef2c346_0_250"/>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782" name="Google Shape;782;g1052ef2c346_0_250"/>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783" name="Google Shape;783;g1052ef2c346_0_250"/>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
        <p:nvSpPr>
          <p:cNvPr id="784" name="Google Shape;784;g1052ef2c346_0_250"/>
          <p:cNvSpPr txBox="1"/>
          <p:nvPr>
            <p:ph idx="3" type="body"/>
          </p:nvPr>
        </p:nvSpPr>
        <p:spPr>
          <a:xfrm>
            <a:off x="736300" y="1690113"/>
            <a:ext cx="7670700" cy="3609600"/>
          </a:xfrm>
          <a:prstGeom prst="rect">
            <a:avLst/>
          </a:prstGeom>
          <a:noFill/>
          <a:ln>
            <a:noFill/>
          </a:ln>
        </p:spPr>
        <p:txBody>
          <a:bodyPr anchorCtr="0" anchor="t" bIns="45700" lIns="91425" spcFirstLastPara="1" rIns="91425" wrap="square" tIns="45700">
            <a:normAutofit fontScale="85000" lnSpcReduction="20000"/>
          </a:bodyPr>
          <a:lstStyle/>
          <a:p>
            <a:pPr indent="-358140" lvl="0" marL="457200" rtl="0" algn="l">
              <a:lnSpc>
                <a:spcPct val="100000"/>
              </a:lnSpc>
              <a:spcBef>
                <a:spcPts val="0"/>
              </a:spcBef>
              <a:spcAft>
                <a:spcPts val="0"/>
              </a:spcAft>
              <a:buSzPct val="100000"/>
              <a:buChar char="•"/>
            </a:pPr>
            <a:r>
              <a:rPr i="1" lang="de-DE"/>
              <a:t>Environmental Impact Assessment of Boatbuilding Process with Ocean Plastic</a:t>
            </a:r>
            <a:r>
              <a:rPr lang="de-DE"/>
              <a:t>, Qi Fang, Mélanie Despeisse and Xiaoxia Chen.</a:t>
            </a:r>
            <a:endParaRPr/>
          </a:p>
          <a:p>
            <a:pPr indent="-358140" lvl="0" marL="457200" rtl="0" algn="l">
              <a:spcBef>
                <a:spcPts val="0"/>
              </a:spcBef>
              <a:spcAft>
                <a:spcPts val="0"/>
              </a:spcAft>
              <a:buSzPct val="100000"/>
              <a:buChar char="•"/>
            </a:pPr>
            <a:r>
              <a:rPr lang="de-DE" u="sng">
                <a:solidFill>
                  <a:schemeClr val="hlink"/>
                </a:solidFill>
                <a:hlinkClick r:id="rId5"/>
              </a:rPr>
              <a:t>http://www.emsa.europa.eu/csn-menu/items.html?cid=122&amp;id=4322</a:t>
            </a:r>
            <a:endParaRPr/>
          </a:p>
          <a:p>
            <a:pPr indent="0" lvl="0" marL="457200" rtl="0" algn="l">
              <a:spcBef>
                <a:spcPts val="0"/>
              </a:spcBef>
              <a:spcAft>
                <a:spcPts val="0"/>
              </a:spcAft>
              <a:buNone/>
            </a:pPr>
            <a:r>
              <a:t/>
            </a:r>
            <a:endParaRPr/>
          </a:p>
          <a:p>
            <a:pPr indent="-358140" lvl="0" marL="457200" rtl="0" algn="l">
              <a:lnSpc>
                <a:spcPct val="100000"/>
              </a:lnSpc>
              <a:spcBef>
                <a:spcPts val="0"/>
              </a:spcBef>
              <a:spcAft>
                <a:spcPts val="0"/>
              </a:spcAft>
              <a:buSzPct val="100000"/>
              <a:buChar char="•"/>
            </a:pPr>
            <a:r>
              <a:rPr lang="de-DE"/>
              <a:t>Compulsory reading:</a:t>
            </a:r>
            <a:endParaRPr/>
          </a:p>
          <a:p>
            <a:pPr indent="-358140" lvl="0" marL="457200" rtl="0" algn="l">
              <a:lnSpc>
                <a:spcPct val="100000"/>
              </a:lnSpc>
              <a:spcBef>
                <a:spcPts val="0"/>
              </a:spcBef>
              <a:spcAft>
                <a:spcPts val="0"/>
              </a:spcAft>
              <a:buSzPct val="100000"/>
              <a:buChar char="•"/>
            </a:pPr>
            <a:r>
              <a:rPr i="1" lang="de-DE"/>
              <a:t>Boatbuilding Guide</a:t>
            </a:r>
            <a:r>
              <a:rPr lang="de-DE"/>
              <a:t>, By Arthur N. Swinfield, A.M.I.N.A. : </a:t>
            </a:r>
            <a:r>
              <a:rPr lang="de-DE" u="sng">
                <a:solidFill>
                  <a:schemeClr val="hlink"/>
                </a:solidFill>
                <a:hlinkClick r:id="rId6"/>
              </a:rPr>
              <a:t>https://spccfpstore1.blob.core.windows.net/digitallibrary-docs/files/2b/2b0f91cc1c564fd68d59b1304be1d94d.pdf?sv=2015-12-11&amp;sr=b&amp;sig=KQPvNHr13lWmbRgNxmxEcYXiirSia8%2FjliCfXt9RIZk%3D&amp;se=2022-06-12T15%3A10%3A08Z&amp;sp=r&amp;rscc=public%2C%20max-age%3D864000%2C%20max-stale%3D86400&amp;rsct=application%2Fpdf&amp;rscd=inline%3B%20filename%3D%22Swinfield_62_Boatbuilding_Vol_One_Text.pdf%22</a:t>
            </a:r>
            <a:r>
              <a:rPr lang="de-DE"/>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34"/>
          <p:cNvSpPr txBox="1"/>
          <p:nvPr>
            <p:ph idx="1" type="body"/>
          </p:nvPr>
        </p:nvSpPr>
        <p:spPr>
          <a:xfrm>
            <a:off x="727074" y="1676880"/>
            <a:ext cx="4472999" cy="525632"/>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45802F"/>
              </a:buClr>
              <a:buSzPts val="3200"/>
              <a:buNone/>
            </a:pPr>
            <a:r>
              <a:rPr lang="de-DE"/>
              <a:t>Thank you!</a:t>
            </a:r>
            <a:endParaRPr/>
          </a:p>
        </p:txBody>
      </p:sp>
      <p:sp>
        <p:nvSpPr>
          <p:cNvPr id="791" name="Google Shape;791;p34"/>
          <p:cNvSpPr txBox="1"/>
          <p:nvPr>
            <p:ph idx="4" type="body"/>
          </p:nvPr>
        </p:nvSpPr>
        <p:spPr>
          <a:xfrm>
            <a:off x="735999" y="2429212"/>
            <a:ext cx="4464074" cy="28632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535353"/>
              </a:buClr>
              <a:buSzPts val="2400"/>
              <a:buNone/>
            </a:pPr>
            <a:r>
              <a:t/>
            </a:r>
            <a:endParaRPr/>
          </a:p>
          <a:p>
            <a:pPr indent="0" lvl="0" marL="0" rtl="0" algn="ctr">
              <a:lnSpc>
                <a:spcPct val="100000"/>
              </a:lnSpc>
              <a:spcBef>
                <a:spcPts val="0"/>
              </a:spcBef>
              <a:spcAft>
                <a:spcPts val="0"/>
              </a:spcAft>
              <a:buClr>
                <a:srgbClr val="535353"/>
              </a:buClr>
              <a:buSzPts val="2400"/>
              <a:buNone/>
            </a:pPr>
            <a:r>
              <a:rPr lang="de-DE"/>
              <a:t>Don’t forget to follow AHOD on Facebook, and for the last news go visit the project website.</a:t>
            </a:r>
            <a:endParaRPr/>
          </a:p>
          <a:p>
            <a:pPr indent="0" lvl="0" marL="0" rtl="0" algn="ctr">
              <a:lnSpc>
                <a:spcPct val="100000"/>
              </a:lnSpc>
              <a:spcBef>
                <a:spcPts val="0"/>
              </a:spcBef>
              <a:spcAft>
                <a:spcPts val="0"/>
              </a:spcAft>
              <a:buClr>
                <a:srgbClr val="535353"/>
              </a:buClr>
              <a:buSzPts val="2400"/>
              <a:buNone/>
            </a:pPr>
            <a:r>
              <a:rPr lang="de-DE" u="sng">
                <a:solidFill>
                  <a:schemeClr val="hlink"/>
                </a:solidFill>
                <a:hlinkClick r:id="rId3"/>
              </a:rPr>
              <a:t>https://allhandsondeck.eu/</a:t>
            </a:r>
            <a:r>
              <a:rPr lang="de-DE"/>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52"/>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292" name="Google Shape;292;p52"/>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Boatbuilding </a:t>
            </a:r>
            <a:endParaRPr/>
          </a:p>
        </p:txBody>
      </p:sp>
      <p:sp>
        <p:nvSpPr>
          <p:cNvPr id="293" name="Google Shape;293;p52"/>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Materials</a:t>
            </a:r>
            <a:endParaRPr/>
          </a:p>
        </p:txBody>
      </p:sp>
      <p:sp>
        <p:nvSpPr>
          <p:cNvPr id="294" name="Google Shape;294;p52"/>
          <p:cNvSpPr txBox="1"/>
          <p:nvPr>
            <p:ph idx="3" type="body"/>
          </p:nvPr>
        </p:nvSpPr>
        <p:spPr>
          <a:xfrm>
            <a:off x="735998" y="1613521"/>
            <a:ext cx="7671300" cy="38451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100000"/>
              </a:lnSpc>
              <a:spcBef>
                <a:spcPts val="0"/>
              </a:spcBef>
              <a:spcAft>
                <a:spcPts val="0"/>
              </a:spcAft>
              <a:buSzPts val="2400"/>
              <a:buNone/>
            </a:pPr>
            <a:r>
              <a:rPr lang="de-DE"/>
              <a:t>Fiberglass, Ferrocement and other composite materials are usually less expensive but not the best choice if you want to built your boat from scratch in a crafty and environmental respectful way.</a:t>
            </a:r>
            <a:endParaRPr/>
          </a:p>
          <a:p>
            <a:pPr indent="0" lvl="0" marL="0" rtl="0" algn="ctr">
              <a:lnSpc>
                <a:spcPct val="100000"/>
              </a:lnSpc>
              <a:spcBef>
                <a:spcPts val="0"/>
              </a:spcBef>
              <a:spcAft>
                <a:spcPts val="0"/>
              </a:spcAft>
              <a:buSzPts val="2400"/>
              <a:buNone/>
            </a:pPr>
            <a:r>
              <a:t/>
            </a:r>
            <a:endParaRPr/>
          </a:p>
          <a:p>
            <a:pPr indent="0" lvl="0" marL="0" rtl="0" algn="ctr">
              <a:lnSpc>
                <a:spcPct val="100000"/>
              </a:lnSpc>
              <a:spcBef>
                <a:spcPts val="0"/>
              </a:spcBef>
              <a:spcAft>
                <a:spcPts val="0"/>
              </a:spcAft>
              <a:buSzPts val="2400"/>
              <a:buNone/>
            </a:pPr>
            <a:r>
              <a:rPr lang="de-DE"/>
              <a:t>For boats until 8 metres the choice of wood is for the amateur an almost obligatory choice: iron and ferrocement are not suitable for small sizes, aluminum requires sophisticated processing techniques, as for fiberglass, it is penalized by the unpleasantness of the work.</a:t>
            </a:r>
            <a:endParaRPr/>
          </a:p>
          <a:p>
            <a:pPr indent="0" lvl="0" marL="0" rtl="0" algn="ctr">
              <a:lnSpc>
                <a:spcPct val="100000"/>
              </a:lnSpc>
              <a:spcBef>
                <a:spcPts val="0"/>
              </a:spcBef>
              <a:spcAft>
                <a:spcPts val="0"/>
              </a:spcAft>
              <a:buSzPts val="2400"/>
              <a:buNone/>
            </a:pPr>
            <a:r>
              <a:t/>
            </a:r>
            <a:endParaRPr/>
          </a:p>
        </p:txBody>
      </p:sp>
      <p:sp>
        <p:nvSpPr>
          <p:cNvPr id="295" name="Google Shape;295;p52"/>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296" name="Google Shape;296;p52"/>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297" name="Google Shape;297;p52"/>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1052ef2c346_0_263"/>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303" name="Google Shape;303;g1052ef2c346_0_263"/>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Boatbuilding </a:t>
            </a:r>
            <a:endParaRPr/>
          </a:p>
        </p:txBody>
      </p:sp>
      <p:sp>
        <p:nvSpPr>
          <p:cNvPr id="304" name="Google Shape;304;g1052ef2c346_0_263"/>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Recycled m</a:t>
            </a:r>
            <a:r>
              <a:rPr lang="de-DE" sz="2800"/>
              <a:t>aterials: plastics</a:t>
            </a:r>
            <a:endParaRPr/>
          </a:p>
        </p:txBody>
      </p:sp>
      <p:sp>
        <p:nvSpPr>
          <p:cNvPr id="305" name="Google Shape;305;g1052ef2c346_0_263"/>
          <p:cNvSpPr txBox="1"/>
          <p:nvPr>
            <p:ph idx="3" type="body"/>
          </p:nvPr>
        </p:nvSpPr>
        <p:spPr>
          <a:xfrm>
            <a:off x="735998" y="1613521"/>
            <a:ext cx="7671300" cy="3845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400"/>
              <a:buNone/>
            </a:pPr>
            <a:r>
              <a:rPr lang="de-DE"/>
              <a:t>Plastics can be used to build a boat entirely or many parts. </a:t>
            </a:r>
            <a:endParaRPr/>
          </a:p>
          <a:p>
            <a:pPr indent="0" lvl="0" marL="0" rtl="0" algn="ctr">
              <a:lnSpc>
                <a:spcPct val="100000"/>
              </a:lnSpc>
              <a:spcBef>
                <a:spcPts val="0"/>
              </a:spcBef>
              <a:spcAft>
                <a:spcPts val="0"/>
              </a:spcAft>
              <a:buSzPts val="2400"/>
              <a:buNone/>
            </a:pPr>
            <a:r>
              <a:t/>
            </a:r>
            <a:endParaRPr/>
          </a:p>
          <a:p>
            <a:pPr indent="0" lvl="0" marL="0" rtl="0" algn="ctr">
              <a:lnSpc>
                <a:spcPct val="100000"/>
              </a:lnSpc>
              <a:spcBef>
                <a:spcPts val="0"/>
              </a:spcBef>
              <a:spcAft>
                <a:spcPts val="0"/>
              </a:spcAft>
              <a:buSzPts val="2400"/>
              <a:buNone/>
            </a:pPr>
            <a:r>
              <a:rPr lang="de-DE"/>
              <a:t>This paper from Qi Fang, Mélanie Despeisse and Xiaoxia Chen, </a:t>
            </a:r>
            <a:r>
              <a:rPr i="1" lang="de-DE" u="sng">
                <a:solidFill>
                  <a:schemeClr val="hlink"/>
                </a:solidFill>
                <a:hlinkClick r:id="rId3"/>
              </a:rPr>
              <a:t>Environmental Impact Assessment of Boatbuilding Process with Ocean Plastic</a:t>
            </a:r>
            <a:r>
              <a:rPr i="1" lang="de-DE"/>
              <a:t>, </a:t>
            </a:r>
            <a:r>
              <a:rPr lang="de-DE"/>
              <a:t>shows us</a:t>
            </a:r>
            <a:r>
              <a:rPr lang="de-DE"/>
              <a:t> a sustainable manufacturing process to build boats by recycled plastic from </a:t>
            </a:r>
            <a:r>
              <a:rPr lang="de-DE"/>
              <a:t>Ocean</a:t>
            </a:r>
            <a:r>
              <a:rPr lang="de-DE"/>
              <a:t> waste.  </a:t>
            </a:r>
            <a:endParaRPr/>
          </a:p>
        </p:txBody>
      </p:sp>
      <p:sp>
        <p:nvSpPr>
          <p:cNvPr id="306" name="Google Shape;306;g1052ef2c346_0_263"/>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307" name="Google Shape;307;g1052ef2c346_0_263"/>
          <p:cNvPicPr preferRelativeResize="0"/>
          <p:nvPr/>
        </p:nvPicPr>
        <p:blipFill rotWithShape="1">
          <a:blip r:embed="rId4">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08" name="Google Shape;308;g1052ef2c346_0_263"/>
          <p:cNvPicPr preferRelativeResize="0"/>
          <p:nvPr/>
        </p:nvPicPr>
        <p:blipFill rotWithShape="1">
          <a:blip r:embed="rId5">
            <a:alphaModFix/>
          </a:blip>
          <a:srcRect b="0" l="0" r="0" t="0"/>
          <a:stretch/>
        </p:blipFill>
        <p:spPr>
          <a:xfrm>
            <a:off x="6969169" y="6115710"/>
            <a:ext cx="1789127" cy="368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3"/>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314" name="Google Shape;314;p53"/>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Boatbuilding </a:t>
            </a:r>
            <a:endParaRPr/>
          </a:p>
        </p:txBody>
      </p:sp>
      <p:sp>
        <p:nvSpPr>
          <p:cNvPr id="315" name="Google Shape;315;p53"/>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Useful m</a:t>
            </a:r>
            <a:r>
              <a:rPr lang="de-DE" sz="2800"/>
              <a:t>aterials</a:t>
            </a:r>
            <a:endParaRPr/>
          </a:p>
        </p:txBody>
      </p:sp>
      <p:sp>
        <p:nvSpPr>
          <p:cNvPr id="316" name="Google Shape;316;p53"/>
          <p:cNvSpPr txBox="1"/>
          <p:nvPr>
            <p:ph idx="3" type="body"/>
          </p:nvPr>
        </p:nvSpPr>
        <p:spPr>
          <a:xfrm>
            <a:off x="735999" y="1613521"/>
            <a:ext cx="4166201" cy="38451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Clr>
                <a:srgbClr val="535353"/>
              </a:buClr>
              <a:buSzPts val="2400"/>
              <a:buFont typeface="Arial"/>
              <a:buChar char="•"/>
            </a:pPr>
            <a:r>
              <a:rPr lang="de-DE"/>
              <a:t>Backing and Support Plates</a:t>
            </a:r>
            <a:endParaRPr/>
          </a:p>
          <a:p>
            <a:pPr indent="-381000" lvl="0" marL="457200" rtl="0" algn="l">
              <a:lnSpc>
                <a:spcPct val="100000"/>
              </a:lnSpc>
              <a:spcBef>
                <a:spcPts val="0"/>
              </a:spcBef>
              <a:spcAft>
                <a:spcPts val="0"/>
              </a:spcAft>
              <a:buClr>
                <a:srgbClr val="535353"/>
              </a:buClr>
              <a:buSzPts val="2400"/>
              <a:buFont typeface="Arial"/>
              <a:buChar char="•"/>
            </a:pPr>
            <a:r>
              <a:rPr lang="de-DE"/>
              <a:t>Wood and Fibers</a:t>
            </a:r>
            <a:endParaRPr/>
          </a:p>
          <a:p>
            <a:pPr indent="-381000" lvl="0" marL="457200" rtl="0" algn="l">
              <a:lnSpc>
                <a:spcPct val="100000"/>
              </a:lnSpc>
              <a:spcBef>
                <a:spcPts val="0"/>
              </a:spcBef>
              <a:spcAft>
                <a:spcPts val="0"/>
              </a:spcAft>
              <a:buClr>
                <a:srgbClr val="535353"/>
              </a:buClr>
              <a:buSzPts val="2400"/>
              <a:buFont typeface="Arial"/>
              <a:buChar char="•"/>
            </a:pPr>
            <a:r>
              <a:rPr lang="de-DE"/>
              <a:t>Core Materials and Vacuum Bagging Materials</a:t>
            </a:r>
            <a:endParaRPr/>
          </a:p>
          <a:p>
            <a:pPr indent="-381000" lvl="0" marL="457200" rtl="0" algn="l">
              <a:lnSpc>
                <a:spcPct val="100000"/>
              </a:lnSpc>
              <a:spcBef>
                <a:spcPts val="0"/>
              </a:spcBef>
              <a:spcAft>
                <a:spcPts val="0"/>
              </a:spcAft>
              <a:buClr>
                <a:srgbClr val="535353"/>
              </a:buClr>
              <a:buSzPts val="2400"/>
              <a:buFont typeface="Arial"/>
              <a:buChar char="•"/>
            </a:pPr>
            <a:r>
              <a:rPr lang="de-DE"/>
              <a:t>Teak</a:t>
            </a:r>
            <a:endParaRPr/>
          </a:p>
          <a:p>
            <a:pPr indent="-381000" lvl="0" marL="457200" rtl="0" algn="l">
              <a:lnSpc>
                <a:spcPct val="100000"/>
              </a:lnSpc>
              <a:spcBef>
                <a:spcPts val="0"/>
              </a:spcBef>
              <a:spcAft>
                <a:spcPts val="0"/>
              </a:spcAft>
              <a:buClr>
                <a:srgbClr val="535353"/>
              </a:buClr>
              <a:buSzPts val="2400"/>
              <a:buFont typeface="Arial"/>
              <a:buChar char="•"/>
            </a:pPr>
            <a:r>
              <a:rPr lang="de-DE"/>
              <a:t>Balsa</a:t>
            </a:r>
            <a:endParaRPr/>
          </a:p>
          <a:p>
            <a:pPr indent="-381000" lvl="0" marL="457200" rtl="0" algn="l">
              <a:lnSpc>
                <a:spcPct val="100000"/>
              </a:lnSpc>
              <a:spcBef>
                <a:spcPts val="0"/>
              </a:spcBef>
              <a:spcAft>
                <a:spcPts val="0"/>
              </a:spcAft>
              <a:buClr>
                <a:srgbClr val="535353"/>
              </a:buClr>
              <a:buSzPts val="2400"/>
              <a:buFont typeface="Arial"/>
              <a:buChar char="•"/>
            </a:pPr>
            <a:r>
              <a:rPr lang="de-DE"/>
              <a:t>Non Skid Pads</a:t>
            </a:r>
            <a:endParaRPr/>
          </a:p>
          <a:p>
            <a:pPr indent="-381000" lvl="0" marL="457200" rtl="0" algn="l">
              <a:lnSpc>
                <a:spcPct val="100000"/>
              </a:lnSpc>
              <a:spcBef>
                <a:spcPts val="0"/>
              </a:spcBef>
              <a:spcAft>
                <a:spcPts val="0"/>
              </a:spcAft>
              <a:buClr>
                <a:srgbClr val="535353"/>
              </a:buClr>
              <a:buSzPts val="2400"/>
              <a:buFont typeface="Arial"/>
              <a:buChar char="•"/>
            </a:pPr>
            <a:r>
              <a:rPr lang="de-DE"/>
              <a:t>Boat Paint</a:t>
            </a:r>
            <a:endParaRPr/>
          </a:p>
          <a:p>
            <a:pPr indent="-381000" lvl="0" marL="457200" rtl="0" algn="l">
              <a:lnSpc>
                <a:spcPct val="100000"/>
              </a:lnSpc>
              <a:spcBef>
                <a:spcPts val="0"/>
              </a:spcBef>
              <a:spcAft>
                <a:spcPts val="0"/>
              </a:spcAft>
              <a:buClr>
                <a:srgbClr val="535353"/>
              </a:buClr>
              <a:buSzPts val="2400"/>
              <a:buFont typeface="Arial"/>
              <a:buChar char="•"/>
            </a:pPr>
            <a:r>
              <a:rPr lang="de-DE"/>
              <a:t>Paint Flake</a:t>
            </a:r>
            <a:endParaRPr/>
          </a:p>
          <a:p>
            <a:pPr indent="-228600" lvl="0" marL="457200" rtl="0" algn="l">
              <a:lnSpc>
                <a:spcPct val="100000"/>
              </a:lnSpc>
              <a:spcBef>
                <a:spcPts val="0"/>
              </a:spcBef>
              <a:spcAft>
                <a:spcPts val="0"/>
              </a:spcAft>
              <a:buClr>
                <a:srgbClr val="535353"/>
              </a:buClr>
              <a:buSzPts val="2400"/>
              <a:buFont typeface="Arial"/>
              <a:buNone/>
            </a:pPr>
            <a:r>
              <a:t/>
            </a:r>
            <a:endParaRPr/>
          </a:p>
        </p:txBody>
      </p:sp>
      <p:sp>
        <p:nvSpPr>
          <p:cNvPr id="317" name="Google Shape;317;p53"/>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318" name="Google Shape;318;p53"/>
          <p:cNvPicPr preferRelativeResize="0"/>
          <p:nvPr/>
        </p:nvPicPr>
        <p:blipFill rotWithShape="1">
          <a:blip r:embed="rId3">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19" name="Google Shape;319;p53"/>
          <p:cNvPicPr preferRelativeResize="0"/>
          <p:nvPr/>
        </p:nvPicPr>
        <p:blipFill rotWithShape="1">
          <a:blip r:embed="rId4">
            <a:alphaModFix/>
          </a:blip>
          <a:srcRect b="0" l="0" r="0" t="0"/>
          <a:stretch/>
        </p:blipFill>
        <p:spPr>
          <a:xfrm>
            <a:off x="6969169" y="6115710"/>
            <a:ext cx="1789127" cy="368049"/>
          </a:xfrm>
          <a:prstGeom prst="rect">
            <a:avLst/>
          </a:prstGeom>
          <a:noFill/>
          <a:ln>
            <a:noFill/>
          </a:ln>
        </p:spPr>
      </p:pic>
      <p:pic>
        <p:nvPicPr>
          <p:cNvPr descr="Bamboo with solid fill" id="320" name="Google Shape;320;p53"/>
          <p:cNvPicPr preferRelativeResize="0"/>
          <p:nvPr/>
        </p:nvPicPr>
        <p:blipFill rotWithShape="1">
          <a:blip r:embed="rId5">
            <a:alphaModFix/>
          </a:blip>
          <a:srcRect b="0" l="0" r="0" t="0"/>
          <a:stretch/>
        </p:blipFill>
        <p:spPr>
          <a:xfrm>
            <a:off x="3606800" y="3308400"/>
            <a:ext cx="1295400" cy="1295400"/>
          </a:xfrm>
          <a:prstGeom prst="rect">
            <a:avLst/>
          </a:prstGeom>
          <a:noFill/>
          <a:ln>
            <a:noFill/>
          </a:ln>
        </p:spPr>
      </p:pic>
      <p:pic>
        <p:nvPicPr>
          <p:cNvPr descr="Beaker with solid fill" id="321" name="Google Shape;321;p53"/>
          <p:cNvPicPr preferRelativeResize="0"/>
          <p:nvPr/>
        </p:nvPicPr>
        <p:blipFill rotWithShape="1">
          <a:blip r:embed="rId6">
            <a:alphaModFix/>
          </a:blip>
          <a:srcRect b="0" l="0" r="0" t="0"/>
          <a:stretch/>
        </p:blipFill>
        <p:spPr>
          <a:xfrm>
            <a:off x="5558154" y="1687045"/>
            <a:ext cx="914400" cy="914400"/>
          </a:xfrm>
          <a:prstGeom prst="rect">
            <a:avLst/>
          </a:prstGeom>
          <a:noFill/>
          <a:ln>
            <a:noFill/>
          </a:ln>
        </p:spPr>
      </p:pic>
      <p:pic>
        <p:nvPicPr>
          <p:cNvPr descr="Canoe outline" id="322" name="Google Shape;322;p53"/>
          <p:cNvPicPr preferRelativeResize="0"/>
          <p:nvPr/>
        </p:nvPicPr>
        <p:blipFill rotWithShape="1">
          <a:blip r:embed="rId7">
            <a:alphaModFix/>
          </a:blip>
          <a:srcRect b="0" l="0" r="0" t="0"/>
          <a:stretch/>
        </p:blipFill>
        <p:spPr>
          <a:xfrm>
            <a:off x="5332917" y="3853667"/>
            <a:ext cx="1495107" cy="1495107"/>
          </a:xfrm>
          <a:prstGeom prst="rect">
            <a:avLst/>
          </a:prstGeom>
          <a:noFill/>
          <a:ln>
            <a:noFill/>
          </a:ln>
        </p:spPr>
      </p:pic>
      <p:pic>
        <p:nvPicPr>
          <p:cNvPr descr="Clipboard Partially Ticked outline" id="323" name="Google Shape;323;p53"/>
          <p:cNvPicPr preferRelativeResize="0"/>
          <p:nvPr/>
        </p:nvPicPr>
        <p:blipFill rotWithShape="1">
          <a:blip r:embed="rId8">
            <a:alphaModFix/>
          </a:blip>
          <a:srcRect b="0" l="0" r="0" t="0"/>
          <a:stretch/>
        </p:blipFill>
        <p:spPr>
          <a:xfrm>
            <a:off x="6969169" y="2371635"/>
            <a:ext cx="1705847" cy="17058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4"/>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329" name="Google Shape;329;p54"/>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Boatbuilding </a:t>
            </a:r>
            <a:endParaRPr/>
          </a:p>
        </p:txBody>
      </p:sp>
      <p:sp>
        <p:nvSpPr>
          <p:cNvPr id="330" name="Google Shape;330;p54"/>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Top tip</a:t>
            </a:r>
            <a:endParaRPr/>
          </a:p>
        </p:txBody>
      </p:sp>
      <p:sp>
        <p:nvSpPr>
          <p:cNvPr id="331" name="Google Shape;331;p54"/>
          <p:cNvSpPr txBox="1"/>
          <p:nvPr>
            <p:ph idx="3" type="body"/>
          </p:nvPr>
        </p:nvSpPr>
        <p:spPr>
          <a:xfrm>
            <a:off x="735998" y="1613521"/>
            <a:ext cx="7671300" cy="3845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400"/>
              <a:buNone/>
            </a:pPr>
            <a:r>
              <a:rPr lang="de-DE"/>
              <a:t>This </a:t>
            </a:r>
            <a:r>
              <a:rPr lang="de-DE" u="sng">
                <a:solidFill>
                  <a:schemeClr val="hlink"/>
                </a:solidFill>
                <a:hlinkClick r:id="rId3"/>
              </a:rPr>
              <a:t>short manual</a:t>
            </a:r>
            <a:r>
              <a:rPr lang="de-DE"/>
              <a:t> will help you through all the phases of boatbuilding, from the design to the implementation.</a:t>
            </a:r>
            <a:endParaRPr/>
          </a:p>
        </p:txBody>
      </p:sp>
      <p:sp>
        <p:nvSpPr>
          <p:cNvPr id="332" name="Google Shape;332;p54"/>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333" name="Google Shape;333;p54"/>
          <p:cNvPicPr preferRelativeResize="0"/>
          <p:nvPr/>
        </p:nvPicPr>
        <p:blipFill rotWithShape="1">
          <a:blip r:embed="rId4">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34" name="Google Shape;334;p54"/>
          <p:cNvPicPr preferRelativeResize="0"/>
          <p:nvPr/>
        </p:nvPicPr>
        <p:blipFill rotWithShape="1">
          <a:blip r:embed="rId5">
            <a:alphaModFix/>
          </a:blip>
          <a:srcRect b="0" l="0" r="0" t="0"/>
          <a:stretch/>
        </p:blipFill>
        <p:spPr>
          <a:xfrm>
            <a:off x="6969169" y="6115710"/>
            <a:ext cx="1789127" cy="368049"/>
          </a:xfrm>
          <a:prstGeom prst="rect">
            <a:avLst/>
          </a:prstGeom>
          <a:noFill/>
          <a:ln>
            <a:noFill/>
          </a:ln>
        </p:spPr>
      </p:pic>
      <p:pic>
        <p:nvPicPr>
          <p:cNvPr descr="Three small boats in the ocean with a big rock behind them" id="335" name="Google Shape;335;p54"/>
          <p:cNvPicPr preferRelativeResize="0"/>
          <p:nvPr/>
        </p:nvPicPr>
        <p:blipFill rotWithShape="1">
          <a:blip r:embed="rId6">
            <a:alphaModFix/>
          </a:blip>
          <a:srcRect b="11392" l="2717" r="13805" t="9849"/>
          <a:stretch/>
        </p:blipFill>
        <p:spPr>
          <a:xfrm>
            <a:off x="2363773" y="2649196"/>
            <a:ext cx="4605396" cy="25952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5"/>
          <p:cNvSpPr txBox="1"/>
          <p:nvPr>
            <p:ph idx="12" type="sldNum"/>
          </p:nvPr>
        </p:nvSpPr>
        <p:spPr>
          <a:xfrm>
            <a:off x="6426200" y="179047"/>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de-DE"/>
              <a:t>‹#›</a:t>
            </a:fld>
            <a:endParaRPr/>
          </a:p>
        </p:txBody>
      </p:sp>
      <p:sp>
        <p:nvSpPr>
          <p:cNvPr id="341" name="Google Shape;341;p55"/>
          <p:cNvSpPr txBox="1"/>
          <p:nvPr>
            <p:ph idx="1" type="body"/>
          </p:nvPr>
        </p:nvSpPr>
        <p:spPr>
          <a:xfrm>
            <a:off x="735999" y="560494"/>
            <a:ext cx="7671300" cy="45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802F"/>
              </a:buClr>
              <a:buSzPts val="3200"/>
              <a:buNone/>
            </a:pPr>
            <a:r>
              <a:rPr lang="de-DE"/>
              <a:t>1. Boatbuilding </a:t>
            </a:r>
            <a:endParaRPr/>
          </a:p>
        </p:txBody>
      </p:sp>
      <p:sp>
        <p:nvSpPr>
          <p:cNvPr id="342" name="Google Shape;342;p55"/>
          <p:cNvSpPr txBox="1"/>
          <p:nvPr>
            <p:ph idx="2" type="body"/>
          </p:nvPr>
        </p:nvSpPr>
        <p:spPr>
          <a:xfrm>
            <a:off x="735999" y="1021911"/>
            <a:ext cx="7671300" cy="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2800"/>
              <a:buNone/>
            </a:pPr>
            <a:r>
              <a:rPr lang="de-DE" sz="2800"/>
              <a:t>Costs</a:t>
            </a:r>
            <a:endParaRPr/>
          </a:p>
        </p:txBody>
      </p:sp>
      <p:sp>
        <p:nvSpPr>
          <p:cNvPr id="343" name="Google Shape;343;p55"/>
          <p:cNvSpPr txBox="1"/>
          <p:nvPr>
            <p:ph idx="3" type="body"/>
          </p:nvPr>
        </p:nvSpPr>
        <p:spPr>
          <a:xfrm>
            <a:off x="1455062" y="1641896"/>
            <a:ext cx="6233100" cy="3845100"/>
          </a:xfrm>
          <a:prstGeom prst="rect">
            <a:avLst/>
          </a:prstGeom>
          <a:noFill/>
          <a:ln>
            <a:noFill/>
          </a:ln>
        </p:spPr>
        <p:txBody>
          <a:bodyPr anchorCtr="0" anchor="t" bIns="45700" lIns="91425" spcFirstLastPara="1" rIns="91425" wrap="square" tIns="45700">
            <a:normAutofit lnSpcReduction="20000"/>
          </a:bodyPr>
          <a:lstStyle/>
          <a:p>
            <a:pPr indent="-190500" lvl="0" marL="342900" rtl="0" algn="ctr">
              <a:lnSpc>
                <a:spcPct val="100000"/>
              </a:lnSpc>
              <a:spcBef>
                <a:spcPts val="0"/>
              </a:spcBef>
              <a:spcAft>
                <a:spcPts val="0"/>
              </a:spcAft>
              <a:buClr>
                <a:srgbClr val="535353"/>
              </a:buClr>
              <a:buSzPts val="2400"/>
              <a:buFont typeface="Calibri"/>
              <a:buNone/>
            </a:pPr>
            <a:r>
              <a:t/>
            </a:r>
            <a:endParaRPr/>
          </a:p>
          <a:p>
            <a:pPr indent="-342900" lvl="0" marL="342900" rtl="0" algn="ctr">
              <a:lnSpc>
                <a:spcPct val="100000"/>
              </a:lnSpc>
              <a:spcBef>
                <a:spcPts val="0"/>
              </a:spcBef>
              <a:spcAft>
                <a:spcPts val="0"/>
              </a:spcAft>
              <a:buClr>
                <a:srgbClr val="535353"/>
              </a:buClr>
              <a:buSzPts val="2400"/>
              <a:buFont typeface="Calibri"/>
              <a:buChar char="-"/>
            </a:pPr>
            <a:r>
              <a:rPr b="1" lang="de-DE"/>
              <a:t>Design and 3D printing</a:t>
            </a:r>
            <a:r>
              <a:rPr lang="de-DE"/>
              <a:t>: new green Fibers or recycled PET could be used to print out your model or simply a part of your boat.</a:t>
            </a:r>
            <a:endParaRPr/>
          </a:p>
          <a:p>
            <a:pPr indent="0" lvl="0" marL="457200" rtl="0" algn="ctr">
              <a:lnSpc>
                <a:spcPct val="100000"/>
              </a:lnSpc>
              <a:spcBef>
                <a:spcPts val="0"/>
              </a:spcBef>
              <a:spcAft>
                <a:spcPts val="0"/>
              </a:spcAft>
              <a:buNone/>
            </a:pPr>
            <a:r>
              <a:t/>
            </a:r>
            <a:endParaRPr/>
          </a:p>
          <a:p>
            <a:pPr indent="-342900" lvl="0" marL="342900" rtl="0" algn="ctr">
              <a:lnSpc>
                <a:spcPct val="100000"/>
              </a:lnSpc>
              <a:spcBef>
                <a:spcPts val="0"/>
              </a:spcBef>
              <a:spcAft>
                <a:spcPts val="0"/>
              </a:spcAft>
              <a:buClr>
                <a:srgbClr val="535353"/>
              </a:buClr>
              <a:buSzPts val="2400"/>
              <a:buFont typeface="Calibri"/>
              <a:buChar char="-"/>
            </a:pPr>
            <a:r>
              <a:rPr lang="de-DE"/>
              <a:t>Access costs to this technology are quite high but not unaffordable if you only need a standardized part or module. </a:t>
            </a:r>
            <a:endParaRPr/>
          </a:p>
          <a:p>
            <a:pPr indent="0" lvl="0" marL="457200" rtl="0" algn="ctr">
              <a:lnSpc>
                <a:spcPct val="100000"/>
              </a:lnSpc>
              <a:spcBef>
                <a:spcPts val="0"/>
              </a:spcBef>
              <a:spcAft>
                <a:spcPts val="0"/>
              </a:spcAft>
              <a:buNone/>
            </a:pPr>
            <a:r>
              <a:t/>
            </a:r>
            <a:endParaRPr/>
          </a:p>
          <a:p>
            <a:pPr indent="-342900" lvl="0" marL="342900" rtl="0" algn="ctr">
              <a:lnSpc>
                <a:spcPct val="100000"/>
              </a:lnSpc>
              <a:spcBef>
                <a:spcPts val="0"/>
              </a:spcBef>
              <a:spcAft>
                <a:spcPts val="0"/>
              </a:spcAft>
              <a:buSzPts val="2400"/>
              <a:buFont typeface="Calibri"/>
              <a:buChar char="-"/>
            </a:pPr>
            <a:r>
              <a:rPr lang="de-DE"/>
              <a:t>Check this video out:  </a:t>
            </a:r>
            <a:r>
              <a:rPr lang="de-DE" u="sng">
                <a:solidFill>
                  <a:schemeClr val="hlink"/>
                </a:solidFill>
                <a:hlinkClick r:id="rId3"/>
              </a:rPr>
              <a:t>https://www.youtube.com/watch?v=jphG9n8nUSU</a:t>
            </a:r>
            <a:endParaRPr/>
          </a:p>
        </p:txBody>
      </p:sp>
      <p:sp>
        <p:nvSpPr>
          <p:cNvPr id="344" name="Google Shape;344;p55"/>
          <p:cNvSpPr txBox="1"/>
          <p:nvPr>
            <p:ph idx="4" type="body"/>
          </p:nvPr>
        </p:nvSpPr>
        <p:spPr>
          <a:xfrm>
            <a:off x="735999" y="240917"/>
            <a:ext cx="7671300" cy="27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35353"/>
              </a:buClr>
              <a:buSzPts val="1800"/>
              <a:buNone/>
            </a:pPr>
            <a:r>
              <a:rPr lang="de-DE"/>
              <a:t>ALL HANDS ON DECK Module 7 - Business</a:t>
            </a:r>
            <a:endParaRPr/>
          </a:p>
        </p:txBody>
      </p:sp>
      <p:pic>
        <p:nvPicPr>
          <p:cNvPr descr="Immagine che contiene testo&#10;&#10;Descrizione generata automaticamente" id="345" name="Google Shape;345;p55"/>
          <p:cNvPicPr preferRelativeResize="0"/>
          <p:nvPr/>
        </p:nvPicPr>
        <p:blipFill rotWithShape="1">
          <a:blip r:embed="rId4">
            <a:alphaModFix/>
          </a:blip>
          <a:srcRect b="0" l="0" r="0" t="0"/>
          <a:stretch/>
        </p:blipFill>
        <p:spPr>
          <a:xfrm>
            <a:off x="4632007" y="5976622"/>
            <a:ext cx="1852295" cy="676800"/>
          </a:xfrm>
          <a:prstGeom prst="rect">
            <a:avLst/>
          </a:prstGeom>
          <a:noFill/>
          <a:ln>
            <a:noFill/>
          </a:ln>
        </p:spPr>
      </p:pic>
      <p:pic>
        <p:nvPicPr>
          <p:cNvPr descr="Immagine che contiene testo, clipart&#10;&#10;Descrizione generata automaticamente" id="346" name="Google Shape;346;p55"/>
          <p:cNvPicPr preferRelativeResize="0"/>
          <p:nvPr/>
        </p:nvPicPr>
        <p:blipFill rotWithShape="1">
          <a:blip r:embed="rId5">
            <a:alphaModFix/>
          </a:blip>
          <a:srcRect b="0" l="0" r="0" t="0"/>
          <a:stretch/>
        </p:blipFill>
        <p:spPr>
          <a:xfrm>
            <a:off x="6969169" y="6115710"/>
            <a:ext cx="1789127" cy="368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Motyw pakietu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tyw pakietu Office">
  <a:themeElements>
    <a:clrScheme name="Motyw pakietu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2021-07-03T09:12:31Z</dcterms:created>
  <dc:creator>Witold Wardal</dc:creator>
</cp:coreProperties>
</file>